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6858000" cx="12192000"/>
  <p:notesSz cx="6858000" cy="9144000"/>
  <p:embeddedFontLst>
    <p:embeddedFont>
      <p:font typeface="Roboto Mono SemiBold"/>
      <p:regular r:id="rId34"/>
      <p:bold r:id="rId35"/>
      <p:italic r:id="rId36"/>
      <p:boldItalic r:id="rId37"/>
    </p:embeddedFont>
    <p:embeddedFont>
      <p:font typeface="Abril Fatface"/>
      <p:regular r:id="rId38"/>
    </p:embeddedFont>
    <p:embeddedFont>
      <p:font typeface="Griffy"/>
      <p:regular r:id="rId39"/>
    </p:embeddedFont>
    <p:embeddedFont>
      <p:font typeface="Poppins"/>
      <p:regular r:id="rId40"/>
      <p:bold r:id="rId41"/>
      <p:italic r:id="rId42"/>
      <p:boldItalic r:id="rId43"/>
    </p:embeddedFont>
    <p:embeddedFont>
      <p:font typeface="Arial Narrow"/>
      <p:regular r:id="rId44"/>
      <p:bold r:id="rId45"/>
      <p:italic r:id="rId46"/>
      <p:boldItalic r:id="rId47"/>
    </p:embeddedFont>
    <p:embeddedFont>
      <p:font typeface="Roboto Mono"/>
      <p:regular r:id="rId48"/>
      <p:bold r:id="rId49"/>
      <p:italic r:id="rId50"/>
      <p:boldItalic r:id="rId51"/>
    </p:embeddedFont>
    <p:embeddedFont>
      <p:font typeface="Homemade Apple"/>
      <p:regular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53" roundtripDataSignature="AMtx7mhs6I1Bif5Dljc/x54g5XdTAcIHh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A07CCAA-5079-482E-8CCD-4E206B60241D}">
  <a:tblStyle styleId="{7A07CCAA-5079-482E-8CCD-4E206B60241D}"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B62D2ED5-1F7A-4468-901D-D26F2EE8D40A}"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08445D97-B0BC-4CAF-8519-A0E7508297E7}" styleName="Table_2">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regular.fntdata"/><Relationship Id="rId42" Type="http://schemas.openxmlformats.org/officeDocument/2006/relationships/font" Target="fonts/Poppins-italic.fntdata"/><Relationship Id="rId41" Type="http://schemas.openxmlformats.org/officeDocument/2006/relationships/font" Target="fonts/Poppins-bold.fntdata"/><Relationship Id="rId44" Type="http://schemas.openxmlformats.org/officeDocument/2006/relationships/font" Target="fonts/ArialNarrow-regular.fntdata"/><Relationship Id="rId43" Type="http://schemas.openxmlformats.org/officeDocument/2006/relationships/font" Target="fonts/Poppins-boldItalic.fntdata"/><Relationship Id="rId46" Type="http://schemas.openxmlformats.org/officeDocument/2006/relationships/font" Target="fonts/ArialNarrow-italic.fntdata"/><Relationship Id="rId45" Type="http://schemas.openxmlformats.org/officeDocument/2006/relationships/font" Target="fonts/ArialNarrow-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Mono-regular.fntdata"/><Relationship Id="rId47" Type="http://schemas.openxmlformats.org/officeDocument/2006/relationships/font" Target="fonts/ArialNarrow-boldItalic.fntdata"/><Relationship Id="rId49" Type="http://schemas.openxmlformats.org/officeDocument/2006/relationships/font" Target="fonts/RobotoMon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font" Target="fonts/RobotoMonoSemiBold-bold.fntdata"/><Relationship Id="rId34" Type="http://schemas.openxmlformats.org/officeDocument/2006/relationships/font" Target="fonts/RobotoMonoSemiBold-regular.fntdata"/><Relationship Id="rId37" Type="http://schemas.openxmlformats.org/officeDocument/2006/relationships/font" Target="fonts/RobotoMonoSemiBold-boldItalic.fntdata"/><Relationship Id="rId36" Type="http://schemas.openxmlformats.org/officeDocument/2006/relationships/font" Target="fonts/RobotoMonoSemiBold-italic.fntdata"/><Relationship Id="rId39" Type="http://schemas.openxmlformats.org/officeDocument/2006/relationships/font" Target="fonts/Griffy-regular.fntdata"/><Relationship Id="rId38" Type="http://schemas.openxmlformats.org/officeDocument/2006/relationships/font" Target="fonts/AbrilFatface-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ono-boldItalic.fntdata"/><Relationship Id="rId50" Type="http://schemas.openxmlformats.org/officeDocument/2006/relationships/font" Target="fonts/RobotoMono-italic.fntdata"/><Relationship Id="rId53" Type="http://customschemas.google.com/relationships/presentationmetadata" Target="metadata"/><Relationship Id="rId52" Type="http://schemas.openxmlformats.org/officeDocument/2006/relationships/font" Target="fonts/HomemadeApple-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6" name="Google Shape;44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Speaker 1: Vakula</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Hello. We are group 17. I’m Ziyang Guo. I’m Sean Lee. I’m Vakula Mallapally. I’m Bill Szeto. I’m Tianhua Zhu.</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Our project is to look at how to engage customers using data-driven insights.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8" name="Google Shape;54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Speaker 3:Ziyang</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2" name="Google Shape;56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Speaker 3: Ziyang</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3" name="Google Shape;57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Speaker 4: Sean</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Here is a Bivariate analysis of predictors to responses. The number of kids appear to be negatively correlated to spending habits. Homes with no kids purchase more than homes with kids. On the second graph, wine is positively correlated to total number of purchase.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4" name="Google Shape;58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Looking at the correlation matrix, we ranked the pair of variables by the strength of their correlation. We found that wine consumption is positively correlated with both purchase amount and number of accepted campaigns.</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Also, it seems like consumers tend to purchase meat through catalog and wine using both store and catalog.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125aea795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125aea795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rgbClr val="252423"/>
                </a:solidFill>
                <a:highlight>
                  <a:srgbClr val="FFFFFF"/>
                </a:highlight>
              </a:rPr>
              <a:t>Note : The red point in three plots is the mean of the Total Purchases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124f678f79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124f678f79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Sean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Before we fully dove into a Regression model, we first wanted to see the correlation between individual products to the overall purchases. As shown, each of the products have a non-linear relationship to the total purchases. </a:t>
            </a:r>
            <a:r>
              <a:rPr lang="en">
                <a:solidFill>
                  <a:schemeClr val="dk1"/>
                </a:solidFill>
                <a:latin typeface="Arial Narrow"/>
                <a:ea typeface="Arial Narrow"/>
                <a:cs typeface="Arial Narrow"/>
                <a:sym typeface="Arial Narrow"/>
              </a:rPr>
              <a:t>After natural log transformation, the R2 of each of the trend lines was improved by at least 10%. And the adjusted R2 of the model increased from 0.7724 to 0.8029</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124f678f79f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124f678f79f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Sean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Looking at the regression model for Total Purchases, we have an Adjusted R-squared value of 0.803, with significant variables: Education Graduation, Education Masters, </a:t>
            </a:r>
            <a:r>
              <a:rPr lang="en"/>
              <a:t>Education</a:t>
            </a:r>
            <a:r>
              <a:rPr lang="en"/>
              <a:t> PhD, Income, Kidhome, NumDealsPurchases, log( Amount Wines), log (Amount Meat Products), log (Amount Sweet Products), and log (Amount Gold Products)</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We can observe that higher education and having more kids are associated with lower purchase; an increase of $10K in income would result in 0.3296 increase in purchase on average; accepting 10 more deals is expected to lead to 3.402 more purchases; buying more food and gold have positive effect on purchase as well. Buying wine has the strongest positive effect – 1% increase in wine consumption could result in 1.558 more purchases overall.</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124f678f79f_2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124f678f79f_2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Sean</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It turned out that these independent variables didn’t do as good a job at predicting channel-specific purchases, resulting in a much lower R^2 value. It is interesting to note that the three channels seem to have a negative and competitive relationship against each other. For example, more store or web purchases lead to lower catalog purchases. This indicates that it serves to benefit the business to focus on 1 specific means of </a:t>
            </a:r>
            <a:r>
              <a:rPr lang="en">
                <a:solidFill>
                  <a:schemeClr val="dk1"/>
                </a:solidFill>
              </a:rPr>
              <a:t>advertising</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124f678f79f_2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124f678f79f_2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Sean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Regression model is for all the advertising campaigns and if customers had accepted those campaigns. Interestingly, Income is a highly significant variable for Campaign 1, 4, and 5. Wine proved to be a significant variable in all of the campaign acceptances.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124f678f79f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124f678f79f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Tianhua</a:t>
            </a:r>
            <a:endParaRPr/>
          </a:p>
          <a:p>
            <a:pPr indent="0" lvl="0" marL="0" rtl="0" algn="l">
              <a:lnSpc>
                <a:spcPct val="115000"/>
              </a:lnSpc>
              <a:spcBef>
                <a:spcPts val="0"/>
              </a:spcBef>
              <a:spcAft>
                <a:spcPts val="0"/>
              </a:spcAft>
              <a:buNone/>
            </a:pPr>
            <a:r>
              <a:rPr lang="en">
                <a:solidFill>
                  <a:schemeClr val="dk1"/>
                </a:solidFill>
                <a:latin typeface="Arial Narrow"/>
                <a:ea typeface="Arial Narrow"/>
                <a:cs typeface="Arial Narrow"/>
                <a:sym typeface="Arial Narrow"/>
              </a:rPr>
              <a:t>Since we have a mixture of numeric and categorical variables, we used K-Prototypes algorithm to segment the customers. </a:t>
            </a:r>
            <a:endParaRPr>
              <a:solidFill>
                <a:schemeClr val="dk1"/>
              </a:solidFill>
              <a:latin typeface="Arial Narrow"/>
              <a:ea typeface="Arial Narrow"/>
              <a:cs typeface="Arial Narrow"/>
              <a:sym typeface="Arial Narrow"/>
            </a:endParaRPr>
          </a:p>
          <a:p>
            <a:pPr indent="0" lvl="0" marL="0" rtl="0" algn="l">
              <a:lnSpc>
                <a:spcPct val="115000"/>
              </a:lnSpc>
              <a:spcBef>
                <a:spcPts val="0"/>
              </a:spcBef>
              <a:spcAft>
                <a:spcPts val="0"/>
              </a:spcAft>
              <a:buNone/>
            </a:pPr>
            <a:r>
              <a:rPr lang="en">
                <a:solidFill>
                  <a:schemeClr val="dk1"/>
                </a:solidFill>
                <a:latin typeface="Arial Narrow"/>
                <a:ea typeface="Arial Narrow"/>
                <a:cs typeface="Arial Narrow"/>
                <a:sym typeface="Arial Narrow"/>
              </a:rPr>
              <a:t>From the elbow chart plotting the total within-cluster sum of squares against the number of clusters, we decided to use the three-cluster solution.</a:t>
            </a:r>
            <a:endParaRPr>
              <a:solidFill>
                <a:schemeClr val="dk1"/>
              </a:solidFill>
              <a:latin typeface="Arial Narrow"/>
              <a:ea typeface="Arial Narrow"/>
              <a:cs typeface="Arial Narrow"/>
              <a:sym typeface="Arial Narrow"/>
            </a:endParaRPr>
          </a:p>
          <a:p>
            <a:pPr indent="0" lvl="0" marL="0" rtl="0" algn="l">
              <a:lnSpc>
                <a:spcPct val="115000"/>
              </a:lnSpc>
              <a:spcBef>
                <a:spcPts val="0"/>
              </a:spcBef>
              <a:spcAft>
                <a:spcPts val="0"/>
              </a:spcAft>
              <a:buNone/>
            </a:pPr>
            <a:r>
              <a:rPr lang="en">
                <a:solidFill>
                  <a:schemeClr val="dk1"/>
                </a:solidFill>
                <a:latin typeface="Arial Narrow"/>
                <a:ea typeface="Arial Narrow"/>
                <a:cs typeface="Arial Narrow"/>
                <a:sym typeface="Arial Narrow"/>
              </a:rPr>
              <a:t>The two clusters that have the highest profit margins are Cluster 1 and 2.</a:t>
            </a:r>
            <a:endParaRPr>
              <a:solidFill>
                <a:schemeClr val="dk1"/>
              </a:solidFill>
              <a:latin typeface="Arial Narrow"/>
              <a:ea typeface="Arial Narrow"/>
              <a:cs typeface="Arial Narrow"/>
              <a:sym typeface="Arial Narrow"/>
            </a:endParaRPr>
          </a:p>
          <a:p>
            <a:pPr indent="0" lvl="0" marL="0" rtl="0" algn="l">
              <a:lnSpc>
                <a:spcPct val="115000"/>
              </a:lnSpc>
              <a:spcBef>
                <a:spcPts val="0"/>
              </a:spcBef>
              <a:spcAft>
                <a:spcPts val="0"/>
              </a:spcAft>
              <a:buNone/>
            </a:pPr>
            <a:r>
              <a:rPr lang="en">
                <a:solidFill>
                  <a:schemeClr val="dk1"/>
                </a:solidFill>
                <a:latin typeface="Arial Narrow"/>
                <a:ea typeface="Arial Narrow"/>
                <a:cs typeface="Arial Narrow"/>
                <a:sym typeface="Arial Narrow"/>
              </a:rPr>
              <a:t>Based on these cluster demographics, we would recommend </a:t>
            </a:r>
            <a:r>
              <a:rPr lang="en">
                <a:solidFill>
                  <a:schemeClr val="dk1"/>
                </a:solidFill>
                <a:latin typeface="Arial Narrow"/>
                <a:ea typeface="Arial Narrow"/>
                <a:cs typeface="Arial Narrow"/>
                <a:sym typeface="Arial Narrow"/>
              </a:rPr>
              <a:t>the company to build a loyalty program </a:t>
            </a:r>
            <a:r>
              <a:rPr lang="en">
                <a:solidFill>
                  <a:schemeClr val="dk1"/>
                </a:solidFill>
                <a:latin typeface="Arial Narrow"/>
                <a:ea typeface="Arial Narrow"/>
                <a:cs typeface="Arial Narrow"/>
                <a:sym typeface="Arial Narrow"/>
              </a:rPr>
              <a:t> for cluster 1 </a:t>
            </a:r>
            <a:r>
              <a:rPr lang="en">
                <a:solidFill>
                  <a:schemeClr val="dk1"/>
                </a:solidFill>
                <a:latin typeface="Arial Narrow"/>
                <a:ea typeface="Arial Narrow"/>
                <a:cs typeface="Arial Narrow"/>
                <a:sym typeface="Arial Narrow"/>
              </a:rPr>
              <a:t>that offers family and bulk purchase discounts. F</a:t>
            </a:r>
            <a:r>
              <a:rPr lang="en">
                <a:solidFill>
                  <a:schemeClr val="dk1"/>
                </a:solidFill>
                <a:latin typeface="Arial Narrow"/>
                <a:ea typeface="Arial Narrow"/>
                <a:cs typeface="Arial Narrow"/>
                <a:sym typeface="Arial Narrow"/>
              </a:rPr>
              <a:t>or cluster 2, which contains the most valuable customers, we should strive to retain these customers by offering deals in their favorite categories – meat and wine, and at the same time to run campaigns that encourage them to spend in the other food categories.</a:t>
            </a:r>
            <a:endParaRPr>
              <a:solidFill>
                <a:schemeClr val="dk1"/>
              </a:solidFill>
              <a:latin typeface="Arial Narrow"/>
              <a:ea typeface="Arial Narrow"/>
              <a:cs typeface="Arial Narrow"/>
              <a:sym typeface="Arial Narrow"/>
            </a:endParaRPr>
          </a:p>
          <a:p>
            <a:pPr indent="0" lvl="0" marL="0" rtl="0" algn="l">
              <a:lnSpc>
                <a:spcPct val="115000"/>
              </a:lnSpc>
              <a:spcBef>
                <a:spcPts val="0"/>
              </a:spcBef>
              <a:spcAft>
                <a:spcPts val="0"/>
              </a:spcAft>
              <a:buNone/>
            </a:pPr>
            <a:r>
              <a:rPr lang="en">
                <a:solidFill>
                  <a:schemeClr val="dk1"/>
                </a:solidFill>
                <a:latin typeface="Arial Narrow"/>
                <a:ea typeface="Arial Narrow"/>
                <a:cs typeface="Arial Narrow"/>
                <a:sym typeface="Arial Narrow"/>
              </a:rPr>
              <a:t>For future acquisition, finding similar customers that fit cluster 2’s profile would be the priority.</a:t>
            </a:r>
            <a:endParaRPr>
              <a:solidFill>
                <a:schemeClr val="dk1"/>
              </a:solidFill>
              <a:latin typeface="Arial Narrow"/>
              <a:ea typeface="Arial Narrow"/>
              <a:cs typeface="Arial Narrow"/>
              <a:sym typeface="Arial Narrow"/>
            </a:endParaRPr>
          </a:p>
          <a:p>
            <a:pPr indent="0" lvl="0" marL="0" rtl="0" algn="l">
              <a:lnSpc>
                <a:spcPct val="115000"/>
              </a:lnSpc>
              <a:spcBef>
                <a:spcPts val="0"/>
              </a:spcBef>
              <a:spcAft>
                <a:spcPts val="0"/>
              </a:spcAft>
              <a:buNone/>
            </a:pPr>
            <a:r>
              <a:t/>
            </a:r>
            <a:endParaRPr>
              <a:solidFill>
                <a:schemeClr val="dk1"/>
              </a:solidFill>
              <a:latin typeface="Arial Narrow"/>
              <a:ea typeface="Arial Narrow"/>
              <a:cs typeface="Arial Narrow"/>
              <a:sym typeface="Arial Narrow"/>
            </a:endParaRPr>
          </a:p>
          <a:p>
            <a:pPr indent="0" lvl="0" marL="0" rtl="0" algn="l">
              <a:lnSpc>
                <a:spcPct val="115000"/>
              </a:lnSpc>
              <a:spcBef>
                <a:spcPts val="0"/>
              </a:spcBef>
              <a:spcAft>
                <a:spcPts val="0"/>
              </a:spcAft>
              <a:buNone/>
            </a:pPr>
            <a:r>
              <a:t/>
            </a:r>
            <a:endParaRPr>
              <a:solidFill>
                <a:schemeClr val="dk1"/>
              </a:solidFill>
              <a:latin typeface="Arial Narrow"/>
              <a:ea typeface="Arial Narrow"/>
              <a:cs typeface="Arial Narrow"/>
              <a:sym typeface="Arial Narrow"/>
            </a:endParaRPr>
          </a:p>
          <a:p>
            <a:pPr indent="0" lvl="0" marL="0" rtl="0" algn="l">
              <a:lnSpc>
                <a:spcPct val="115000"/>
              </a:lnSpc>
              <a:spcBef>
                <a:spcPts val="0"/>
              </a:spcBef>
              <a:spcAft>
                <a:spcPts val="0"/>
              </a:spcAft>
              <a:buNone/>
            </a:pPr>
            <a:r>
              <a:t/>
            </a:r>
            <a:endParaRPr>
              <a:solidFill>
                <a:schemeClr val="dk1"/>
              </a:solidFill>
              <a:latin typeface="Arial Narrow"/>
              <a:ea typeface="Arial Narrow"/>
              <a:cs typeface="Arial Narrow"/>
              <a:sym typeface="Arial Narrow"/>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latin typeface="Arial Narrow"/>
              <a:ea typeface="Arial Narrow"/>
              <a:cs typeface="Arial Narrow"/>
              <a:sym typeface="Arial Narrow"/>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7" name="Google Shape;45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Speaker 1: Vakula</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Our business problem is to improve customer engagement for a food company. We want to help the company leverage its customer’s data to make informed, data-driven marketing decisions.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124f678f79f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124f678f79f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Speaker: Tianhua</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Arial Narrow"/>
                <a:ea typeface="Arial Narrow"/>
                <a:cs typeface="Arial Narrow"/>
                <a:sym typeface="Arial Narrow"/>
              </a:rPr>
              <a:t>Another objective of this project is to provide the company with a model to predict future campaign acceptance. Using acceptance of any campaign as the dependent variable, we employed the same predictors and 10-fold cross validation to compare the performance of a set of classification models. With a mean accuracy rate of 0.82, the Random Forest model performed the best.</a:t>
            </a:r>
            <a:endParaRPr>
              <a:solidFill>
                <a:schemeClr val="dk1"/>
              </a:solidFill>
              <a:latin typeface="Arial Narrow"/>
              <a:ea typeface="Arial Narrow"/>
              <a:cs typeface="Arial Narrow"/>
              <a:sym typeface="Arial Narrow"/>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124f678f79f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124f678f79f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Speaker: Tianhua</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Arial Narrow"/>
                <a:ea typeface="Arial Narrow"/>
                <a:cs typeface="Arial Narrow"/>
                <a:sym typeface="Arial Narrow"/>
              </a:rPr>
              <a:t>We ran our winner model Random Forest again with 100 trees. We observed an out-of-bag error rate of 18% and a satisfying AUC of  0.86. </a:t>
            </a:r>
            <a:endParaRPr>
              <a:solidFill>
                <a:schemeClr val="dk1"/>
              </a:solidFill>
              <a:latin typeface="Arial Narrow"/>
              <a:ea typeface="Arial Narrow"/>
              <a:cs typeface="Arial Narrow"/>
              <a:sym typeface="Arial Narrow"/>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124f678f79f_2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124f678f79f_2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Speaker: Tianhua</a:t>
            </a:r>
            <a:endParaRPr>
              <a:solidFill>
                <a:schemeClr val="dk1"/>
              </a:solidFill>
            </a:endParaRPr>
          </a:p>
          <a:p>
            <a:pPr indent="0" lvl="0" marL="0" rtl="0" algn="l">
              <a:lnSpc>
                <a:spcPct val="115000"/>
              </a:lnSpc>
              <a:spcBef>
                <a:spcPts val="1000"/>
              </a:spcBef>
              <a:spcAft>
                <a:spcPts val="0"/>
              </a:spcAft>
              <a:buClr>
                <a:schemeClr val="dk1"/>
              </a:buClr>
              <a:buSzPts val="1100"/>
              <a:buFont typeface="Arial"/>
              <a:buNone/>
            </a:pPr>
            <a:r>
              <a:rPr lang="en">
                <a:solidFill>
                  <a:schemeClr val="dk1"/>
                </a:solidFill>
                <a:latin typeface="Arial Narrow"/>
                <a:ea typeface="Arial Narrow"/>
                <a:cs typeface="Arial Narrow"/>
                <a:sym typeface="Arial Narrow"/>
              </a:rPr>
              <a:t>A benefit of the random forest model is that it can help assess the importance of variables. </a:t>
            </a:r>
            <a:endParaRPr>
              <a:solidFill>
                <a:schemeClr val="dk1"/>
              </a:solidFill>
              <a:latin typeface="Arial Narrow"/>
              <a:ea typeface="Arial Narrow"/>
              <a:cs typeface="Arial Narrow"/>
              <a:sym typeface="Arial Narrow"/>
            </a:endParaRPr>
          </a:p>
          <a:p>
            <a:pPr indent="0" lvl="0" marL="0" rtl="0" algn="l">
              <a:lnSpc>
                <a:spcPct val="115000"/>
              </a:lnSpc>
              <a:spcBef>
                <a:spcPts val="1000"/>
              </a:spcBef>
              <a:spcAft>
                <a:spcPts val="0"/>
              </a:spcAft>
              <a:buClr>
                <a:schemeClr val="dk1"/>
              </a:buClr>
              <a:buSzPts val="1100"/>
              <a:buFont typeface="Arial"/>
              <a:buNone/>
            </a:pPr>
            <a:r>
              <a:rPr lang="en">
                <a:solidFill>
                  <a:schemeClr val="dk1"/>
                </a:solidFill>
                <a:latin typeface="Arial Narrow"/>
                <a:ea typeface="Arial Narrow"/>
                <a:cs typeface="Arial Narrow"/>
                <a:sym typeface="Arial Narrow"/>
              </a:rPr>
              <a:t>As another confirmation of the other findings we’ve discussed, income, recency, purchase of wine, gold and meat, as well as catalog and store purchases prove to be the most important.</a:t>
            </a:r>
            <a:endParaRPr>
              <a:solidFill>
                <a:schemeClr val="dk1"/>
              </a:solidFill>
              <a:latin typeface="Arial Narrow"/>
              <a:ea typeface="Arial Narrow"/>
              <a:cs typeface="Arial Narrow"/>
              <a:sym typeface="Arial Narrow"/>
            </a:endParaRPr>
          </a:p>
          <a:p>
            <a:pPr indent="0" lvl="0" marL="0" rtl="0" algn="l">
              <a:lnSpc>
                <a:spcPct val="115000"/>
              </a:lnSpc>
              <a:spcBef>
                <a:spcPts val="1000"/>
              </a:spcBef>
              <a:spcAft>
                <a:spcPts val="0"/>
              </a:spcAft>
              <a:buClr>
                <a:schemeClr val="dk1"/>
              </a:buClr>
              <a:buSzPts val="1100"/>
              <a:buFont typeface="Arial"/>
              <a:buNone/>
            </a:pPr>
            <a:r>
              <a:t/>
            </a:r>
            <a:endParaRPr>
              <a:solidFill>
                <a:schemeClr val="dk1"/>
              </a:solidFill>
              <a:latin typeface="Arial Narrow"/>
              <a:ea typeface="Arial Narrow"/>
              <a:cs typeface="Arial Narrow"/>
              <a:sym typeface="Arial Narrow"/>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124f678f79f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124f678f79f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Bill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124f678f79f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124f678f79f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Bill</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1223eaca6e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1223eaca6e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Vakula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Based on our models and analysis, here are our recommendations to the company. For customer acquisition, we would recommend them to improve their storefront presentation and customer service since stores are the most profitable channel. The company should make more offers of wine and meat to those who fit the most valuable customer profile to encourage them to buy more. For campaign </a:t>
            </a:r>
            <a:r>
              <a:rPr lang="en"/>
              <a:t>engagement</a:t>
            </a:r>
            <a:r>
              <a:rPr lang="en"/>
              <a:t>, we would recommend to push the campaigns digitally for more tech-savvy customers. The company </a:t>
            </a:r>
            <a:r>
              <a:rPr lang="en"/>
              <a:t>should</a:t>
            </a:r>
            <a:r>
              <a:rPr lang="en"/>
              <a:t> also run a widenet campaign and use follow-up targeted campaigns to build up momentum. We predict the likelihood of the campaign </a:t>
            </a:r>
            <a:r>
              <a:rPr lang="en"/>
              <a:t>acceptance</a:t>
            </a:r>
            <a:r>
              <a:rPr lang="en"/>
              <a:t> via the trained Random Forest Model and would recommend the company focus resources on the potentials.</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1223eaca6e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1223eaca6e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Vakula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further analysis, we would need to get more campaign details from the company such their campaign strategy, creatives and messages in the campaigns. We would also like more about the company and about its stores such as the type of store it is and their store sizes. We would also do further regression analysis based on the cluster model should the company choose to follow our analysis.</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0" name="Google Shape;69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8" name="Google Shape;46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Speaker 1: Vakula</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Our dataset had data on 2,240 customers. We have customer profile information such as country and education. We have product purchase history and the customers past response on marketing.</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1" name="Google Shape;48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Speaker 1: Vakula</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We want to improve marketing effectiveness and maximize the company’s profit. Our two main research questions are which demographic group is most valuable for the company to target and what marketing channel and message should the company focus on given the most valuable consumers’ behavior.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8" name="Google Shape;48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Speaker 1: Vakula</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Our objectives are divided into three main categories, data exploration, customer segmentation and predictive models. In data exploration we want to explore correlation among variables, detect outliers and distill insights. In customer segmentation, we want to use clustering to find meaningful customer segments and describe personas. In building predictive models, we want to experiment with classification models.</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2" name="Google Shape;50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Speaker 2: Bill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0" name="Google Shape;52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Speaker 2: Bill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9" name="Google Shape;52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Speaker 3: </a:t>
            </a:r>
            <a:r>
              <a:rPr lang="en">
                <a:solidFill>
                  <a:schemeClr val="dk1"/>
                </a:solidFill>
              </a:rPr>
              <a:t>Ziyang</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7" name="Google Shape;53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Speaker 3: Ziyang</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questions-powerpoint-google-slides/can-i-use-these-templates/" TargetMode="External"/><Relationship Id="rId3" Type="http://schemas.openxmlformats.org/officeDocument/2006/relationships/hyperlink" Target="https://www.facebook.com/SlidesManiaSM/" TargetMode="External"/><Relationship Id="rId4" Type="http://schemas.openxmlformats.org/officeDocument/2006/relationships/image" Target="../media/image5.png"/><Relationship Id="rId11" Type="http://schemas.openxmlformats.org/officeDocument/2006/relationships/image" Target="../media/image3.png"/><Relationship Id="rId10" Type="http://schemas.openxmlformats.org/officeDocument/2006/relationships/image" Target="../media/image1.png"/><Relationship Id="rId9" Type="http://schemas.openxmlformats.org/officeDocument/2006/relationships/hyperlink" Target="https://www.instagram.com/slidesmania/" TargetMode="External"/><Relationship Id="rId5" Type="http://schemas.openxmlformats.org/officeDocument/2006/relationships/hyperlink" Target="https://twitter.com/SlidesManiaSM/" TargetMode="External"/><Relationship Id="rId6" Type="http://schemas.openxmlformats.org/officeDocument/2006/relationships/image" Target="../media/image2.png"/><Relationship Id="rId7" Type="http://schemas.openxmlformats.org/officeDocument/2006/relationships/hyperlink" Target="https://www.pinterest.com/slidesmania/" TargetMode="External"/><Relationship Id="rId8"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itle">
  <p:cSld name="CUSTOM">
    <p:spTree>
      <p:nvGrpSpPr>
        <p:cNvPr id="10" name="Shape 10"/>
        <p:cNvGrpSpPr/>
        <p:nvPr/>
      </p:nvGrpSpPr>
      <p:grpSpPr>
        <a:xfrm>
          <a:off x="0" y="0"/>
          <a:ext cx="0" cy="0"/>
          <a:chOff x="0" y="0"/>
          <a:chExt cx="0" cy="0"/>
        </a:xfrm>
      </p:grpSpPr>
      <p:sp>
        <p:nvSpPr>
          <p:cNvPr id="11" name="Google Shape;11;p18"/>
          <p:cNvSpPr/>
          <p:nvPr/>
        </p:nvSpPr>
        <p:spPr>
          <a:xfrm>
            <a:off x="1466800" y="5813575"/>
            <a:ext cx="77973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8"/>
          <p:cNvSpPr/>
          <p:nvPr/>
        </p:nvSpPr>
        <p:spPr>
          <a:xfrm>
            <a:off x="9484350" y="58135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18"/>
          <p:cNvSpPr/>
          <p:nvPr/>
        </p:nvSpPr>
        <p:spPr>
          <a:xfrm>
            <a:off x="9484350" y="47501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18"/>
          <p:cNvSpPr/>
          <p:nvPr/>
        </p:nvSpPr>
        <p:spPr>
          <a:xfrm>
            <a:off x="151500" y="4707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18"/>
          <p:cNvSpPr/>
          <p:nvPr/>
        </p:nvSpPr>
        <p:spPr>
          <a:xfrm>
            <a:off x="1291200" y="4654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8"/>
          <p:cNvSpPr/>
          <p:nvPr/>
        </p:nvSpPr>
        <p:spPr>
          <a:xfrm>
            <a:off x="3257700" y="4654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 name="Google Shape;17;p18"/>
          <p:cNvCxnSpPr/>
          <p:nvPr/>
        </p:nvCxnSpPr>
        <p:spPr>
          <a:xfrm rot="10800000">
            <a:off x="10057500" y="1242425"/>
            <a:ext cx="0" cy="3110100"/>
          </a:xfrm>
          <a:prstGeom prst="straightConnector1">
            <a:avLst/>
          </a:prstGeom>
          <a:noFill/>
          <a:ln cap="flat" cmpd="sng" w="19050">
            <a:solidFill>
              <a:schemeClr val="accent3"/>
            </a:solidFill>
            <a:prstDash val="solid"/>
            <a:round/>
            <a:headEnd len="sm" w="sm" type="none"/>
            <a:tailEnd len="sm" w="sm" type="none"/>
          </a:ln>
        </p:spPr>
      </p:cxnSp>
      <p:sp>
        <p:nvSpPr>
          <p:cNvPr id="18" name="Google Shape;18;p18"/>
          <p:cNvSpPr/>
          <p:nvPr/>
        </p:nvSpPr>
        <p:spPr>
          <a:xfrm>
            <a:off x="1543000" y="5661175"/>
            <a:ext cx="77973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8"/>
          <p:cNvSpPr txBox="1"/>
          <p:nvPr>
            <p:ph idx="1" type="subTitle"/>
          </p:nvPr>
        </p:nvSpPr>
        <p:spPr>
          <a:xfrm>
            <a:off x="2056525" y="5668100"/>
            <a:ext cx="6775200" cy="717900"/>
          </a:xfrm>
          <a:prstGeom prst="rect">
            <a:avLst/>
          </a:prstGeom>
          <a:noFill/>
          <a:ln>
            <a:noFill/>
          </a:ln>
        </p:spPr>
        <p:txBody>
          <a:bodyPr anchorCtr="0" anchor="ctr" bIns="121900" lIns="121900" spcFirstLastPara="1" rIns="121900" wrap="square" tIns="121900">
            <a:noAutofit/>
          </a:bodyPr>
          <a:lstStyle>
            <a:lvl1pPr lvl="0" algn="l">
              <a:lnSpc>
                <a:spcPct val="100000"/>
              </a:lnSpc>
              <a:spcBef>
                <a:spcPts val="0"/>
              </a:spcBef>
              <a:spcAft>
                <a:spcPts val="0"/>
              </a:spcAft>
              <a:buSzPts val="1900"/>
              <a:buNone/>
              <a:defRPr/>
            </a:lvl1pPr>
            <a:lvl2pPr lvl="1" algn="l">
              <a:lnSpc>
                <a:spcPct val="100000"/>
              </a:lnSpc>
              <a:spcBef>
                <a:spcPts val="0"/>
              </a:spcBef>
              <a:spcAft>
                <a:spcPts val="0"/>
              </a:spcAft>
              <a:buSzPts val="1900"/>
              <a:buNone/>
              <a:defRPr/>
            </a:lvl2pPr>
            <a:lvl3pPr lvl="2" algn="l">
              <a:lnSpc>
                <a:spcPct val="100000"/>
              </a:lnSpc>
              <a:spcBef>
                <a:spcPts val="0"/>
              </a:spcBef>
              <a:spcAft>
                <a:spcPts val="0"/>
              </a:spcAft>
              <a:buSzPts val="1900"/>
              <a:buNone/>
              <a:defRPr/>
            </a:lvl3pPr>
            <a:lvl4pPr lvl="3" algn="l">
              <a:lnSpc>
                <a:spcPct val="100000"/>
              </a:lnSpc>
              <a:spcBef>
                <a:spcPts val="0"/>
              </a:spcBef>
              <a:spcAft>
                <a:spcPts val="0"/>
              </a:spcAft>
              <a:buSzPts val="1900"/>
              <a:buNone/>
              <a:defRPr/>
            </a:lvl4pPr>
            <a:lvl5pPr lvl="4" algn="l">
              <a:lnSpc>
                <a:spcPct val="100000"/>
              </a:lnSpc>
              <a:spcBef>
                <a:spcPts val="0"/>
              </a:spcBef>
              <a:spcAft>
                <a:spcPts val="0"/>
              </a:spcAft>
              <a:buSzPts val="1900"/>
              <a:buNone/>
              <a:defRPr/>
            </a:lvl5pPr>
            <a:lvl6pPr lvl="5" algn="l">
              <a:lnSpc>
                <a:spcPct val="100000"/>
              </a:lnSpc>
              <a:spcBef>
                <a:spcPts val="0"/>
              </a:spcBef>
              <a:spcAft>
                <a:spcPts val="0"/>
              </a:spcAft>
              <a:buSzPts val="1900"/>
              <a:buNone/>
              <a:defRPr/>
            </a:lvl6pPr>
            <a:lvl7pPr lvl="6" algn="l">
              <a:lnSpc>
                <a:spcPct val="100000"/>
              </a:lnSpc>
              <a:spcBef>
                <a:spcPts val="0"/>
              </a:spcBef>
              <a:spcAft>
                <a:spcPts val="0"/>
              </a:spcAft>
              <a:buSzPts val="1900"/>
              <a:buNone/>
              <a:defRPr/>
            </a:lvl7pPr>
            <a:lvl8pPr lvl="7" algn="l">
              <a:lnSpc>
                <a:spcPct val="100000"/>
              </a:lnSpc>
              <a:spcBef>
                <a:spcPts val="0"/>
              </a:spcBef>
              <a:spcAft>
                <a:spcPts val="0"/>
              </a:spcAft>
              <a:buSzPts val="1900"/>
              <a:buNone/>
              <a:defRPr/>
            </a:lvl8pPr>
            <a:lvl9pPr lvl="8" algn="l">
              <a:lnSpc>
                <a:spcPct val="100000"/>
              </a:lnSpc>
              <a:spcBef>
                <a:spcPts val="0"/>
              </a:spcBef>
              <a:spcAft>
                <a:spcPts val="0"/>
              </a:spcAft>
              <a:buSzPts val="1900"/>
              <a:buNone/>
              <a:defRPr/>
            </a:lvl9pPr>
          </a:lstStyle>
          <a:p/>
        </p:txBody>
      </p:sp>
      <p:sp>
        <p:nvSpPr>
          <p:cNvPr id="20" name="Google Shape;20;p18"/>
          <p:cNvSpPr/>
          <p:nvPr/>
        </p:nvSpPr>
        <p:spPr>
          <a:xfrm>
            <a:off x="1545150" y="1535116"/>
            <a:ext cx="7609800" cy="38598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8"/>
          <p:cNvSpPr/>
          <p:nvPr/>
        </p:nvSpPr>
        <p:spPr>
          <a:xfrm>
            <a:off x="1730400" y="1345301"/>
            <a:ext cx="7609800" cy="38598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18"/>
          <p:cNvSpPr txBox="1"/>
          <p:nvPr>
            <p:ph type="title"/>
          </p:nvPr>
        </p:nvSpPr>
        <p:spPr>
          <a:xfrm>
            <a:off x="2056525" y="1739802"/>
            <a:ext cx="6775200" cy="2876400"/>
          </a:xfrm>
          <a:prstGeom prst="rect">
            <a:avLst/>
          </a:prstGeom>
          <a:noFill/>
          <a:ln>
            <a:noFill/>
          </a:ln>
        </p:spPr>
        <p:txBody>
          <a:bodyPr anchorCtr="0" anchor="ctr" bIns="121900" lIns="121900" spcFirstLastPara="1" rIns="121900" wrap="square" tIns="121900">
            <a:noAutofit/>
          </a:bodyPr>
          <a:lstStyle>
            <a:lvl1pPr lvl="0" algn="l">
              <a:lnSpc>
                <a:spcPct val="80000"/>
              </a:lnSpc>
              <a:spcBef>
                <a:spcPts val="0"/>
              </a:spcBef>
              <a:spcAft>
                <a:spcPts val="0"/>
              </a:spcAft>
              <a:buSzPts val="5000"/>
              <a:buNone/>
              <a:defRPr sz="5000"/>
            </a:lvl1pPr>
            <a:lvl2pPr lvl="1" algn="l">
              <a:lnSpc>
                <a:spcPct val="80000"/>
              </a:lnSpc>
              <a:spcBef>
                <a:spcPts val="0"/>
              </a:spcBef>
              <a:spcAft>
                <a:spcPts val="0"/>
              </a:spcAft>
              <a:buSzPts val="5000"/>
              <a:buNone/>
              <a:defRPr sz="5000"/>
            </a:lvl2pPr>
            <a:lvl3pPr lvl="2" algn="l">
              <a:lnSpc>
                <a:spcPct val="80000"/>
              </a:lnSpc>
              <a:spcBef>
                <a:spcPts val="0"/>
              </a:spcBef>
              <a:spcAft>
                <a:spcPts val="0"/>
              </a:spcAft>
              <a:buSzPts val="5000"/>
              <a:buNone/>
              <a:defRPr sz="5000"/>
            </a:lvl3pPr>
            <a:lvl4pPr lvl="3" algn="l">
              <a:lnSpc>
                <a:spcPct val="80000"/>
              </a:lnSpc>
              <a:spcBef>
                <a:spcPts val="0"/>
              </a:spcBef>
              <a:spcAft>
                <a:spcPts val="0"/>
              </a:spcAft>
              <a:buSzPts val="5000"/>
              <a:buNone/>
              <a:defRPr sz="5000"/>
            </a:lvl4pPr>
            <a:lvl5pPr lvl="4" algn="l">
              <a:lnSpc>
                <a:spcPct val="80000"/>
              </a:lnSpc>
              <a:spcBef>
                <a:spcPts val="0"/>
              </a:spcBef>
              <a:spcAft>
                <a:spcPts val="0"/>
              </a:spcAft>
              <a:buSzPts val="5000"/>
              <a:buNone/>
              <a:defRPr sz="5000"/>
            </a:lvl5pPr>
            <a:lvl6pPr lvl="5" algn="l">
              <a:lnSpc>
                <a:spcPct val="80000"/>
              </a:lnSpc>
              <a:spcBef>
                <a:spcPts val="0"/>
              </a:spcBef>
              <a:spcAft>
                <a:spcPts val="0"/>
              </a:spcAft>
              <a:buSzPts val="5000"/>
              <a:buNone/>
              <a:defRPr sz="5000"/>
            </a:lvl6pPr>
            <a:lvl7pPr lvl="6" algn="l">
              <a:lnSpc>
                <a:spcPct val="80000"/>
              </a:lnSpc>
              <a:spcBef>
                <a:spcPts val="0"/>
              </a:spcBef>
              <a:spcAft>
                <a:spcPts val="0"/>
              </a:spcAft>
              <a:buSzPts val="5000"/>
              <a:buNone/>
              <a:defRPr sz="5000"/>
            </a:lvl7pPr>
            <a:lvl8pPr lvl="7" algn="l">
              <a:lnSpc>
                <a:spcPct val="80000"/>
              </a:lnSpc>
              <a:spcBef>
                <a:spcPts val="0"/>
              </a:spcBef>
              <a:spcAft>
                <a:spcPts val="0"/>
              </a:spcAft>
              <a:buSzPts val="5000"/>
              <a:buNone/>
              <a:defRPr sz="5000"/>
            </a:lvl8pPr>
            <a:lvl9pPr lvl="8" algn="l">
              <a:lnSpc>
                <a:spcPct val="80000"/>
              </a:lnSpc>
              <a:spcBef>
                <a:spcPts val="0"/>
              </a:spcBef>
              <a:spcAft>
                <a:spcPts val="0"/>
              </a:spcAft>
              <a:buSzPts val="5000"/>
              <a:buNone/>
              <a:defRPr sz="5000"/>
            </a:lvl9pPr>
          </a:lstStyle>
          <a:p/>
        </p:txBody>
      </p:sp>
      <p:sp>
        <p:nvSpPr>
          <p:cNvPr id="23" name="Google Shape;23;p18"/>
          <p:cNvSpPr/>
          <p:nvPr/>
        </p:nvSpPr>
        <p:spPr>
          <a:xfrm>
            <a:off x="9560550" y="56611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8"/>
          <p:cNvSpPr/>
          <p:nvPr/>
        </p:nvSpPr>
        <p:spPr>
          <a:xfrm>
            <a:off x="9560550" y="45977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 name="Google Shape;25;p18"/>
          <p:cNvCxnSpPr/>
          <p:nvPr/>
        </p:nvCxnSpPr>
        <p:spPr>
          <a:xfrm>
            <a:off x="10774800" y="5106200"/>
            <a:ext cx="1341900" cy="0"/>
          </a:xfrm>
          <a:prstGeom prst="straightConnector1">
            <a:avLst/>
          </a:prstGeom>
          <a:noFill/>
          <a:ln cap="flat" cmpd="sng" w="19050">
            <a:solidFill>
              <a:schemeClr val="accent3"/>
            </a:solidFill>
            <a:prstDash val="solid"/>
            <a:round/>
            <a:headEnd len="sm" w="sm" type="none"/>
            <a:tailEnd len="sm" w="sm" type="none"/>
          </a:ln>
        </p:spPr>
      </p:cxnSp>
      <p:cxnSp>
        <p:nvCxnSpPr>
          <p:cNvPr id="26" name="Google Shape;26;p18"/>
          <p:cNvCxnSpPr/>
          <p:nvPr/>
        </p:nvCxnSpPr>
        <p:spPr>
          <a:xfrm>
            <a:off x="75300" y="5106200"/>
            <a:ext cx="1341900" cy="0"/>
          </a:xfrm>
          <a:prstGeom prst="straightConnector1">
            <a:avLst/>
          </a:prstGeom>
          <a:noFill/>
          <a:ln cap="flat" cmpd="sng" w="19050">
            <a:solidFill>
              <a:schemeClr val="accent3"/>
            </a:solidFill>
            <a:prstDash val="solid"/>
            <a:round/>
            <a:headEnd len="sm" w="sm" type="none"/>
            <a:tailEnd len="sm" w="sm" type="none"/>
          </a:ln>
        </p:spPr>
      </p:cxnSp>
      <p:cxnSp>
        <p:nvCxnSpPr>
          <p:cNvPr id="27" name="Google Shape;27;p18"/>
          <p:cNvCxnSpPr/>
          <p:nvPr/>
        </p:nvCxnSpPr>
        <p:spPr>
          <a:xfrm>
            <a:off x="4392225" y="670025"/>
            <a:ext cx="5168400" cy="0"/>
          </a:xfrm>
          <a:prstGeom prst="straightConnector1">
            <a:avLst/>
          </a:prstGeom>
          <a:noFill/>
          <a:ln cap="flat" cmpd="sng" w="19050">
            <a:solidFill>
              <a:schemeClr val="accent3"/>
            </a:solidFill>
            <a:prstDash val="solid"/>
            <a:round/>
            <a:headEnd len="sm" w="sm" type="none"/>
            <a:tailEnd len="sm" w="sm" type="none"/>
          </a:ln>
        </p:spPr>
      </p:cxnSp>
      <p:sp>
        <p:nvSpPr>
          <p:cNvPr id="28" name="Google Shape;28;p18"/>
          <p:cNvSpPr/>
          <p:nvPr/>
        </p:nvSpPr>
        <p:spPr>
          <a:xfrm>
            <a:off x="227700" y="318375"/>
            <a:ext cx="9939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18"/>
          <p:cNvSpPr/>
          <p:nvPr/>
        </p:nvSpPr>
        <p:spPr>
          <a:xfrm>
            <a:off x="1367400" y="313025"/>
            <a:ext cx="18207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18"/>
          <p:cNvSpPr/>
          <p:nvPr/>
        </p:nvSpPr>
        <p:spPr>
          <a:xfrm>
            <a:off x="3333900" y="313025"/>
            <a:ext cx="731400" cy="731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18"/>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grpSp>
        <p:nvGrpSpPr>
          <p:cNvPr id="32" name="Google Shape;32;p18"/>
          <p:cNvGrpSpPr/>
          <p:nvPr/>
        </p:nvGrpSpPr>
        <p:grpSpPr>
          <a:xfrm>
            <a:off x="9662375" y="343650"/>
            <a:ext cx="737725" cy="887475"/>
            <a:chOff x="4038950" y="1664675"/>
            <a:chExt cx="737725" cy="887475"/>
          </a:xfrm>
        </p:grpSpPr>
        <p:sp>
          <p:nvSpPr>
            <p:cNvPr id="33" name="Google Shape;33;p18"/>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4" name="Google Shape;34;p18"/>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5" name="Google Shape;35;p18"/>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3 Talking Points">
  <p:cSld name="CUSTOM_2">
    <p:spTree>
      <p:nvGrpSpPr>
        <p:cNvPr id="188" name="Shape 188"/>
        <p:cNvGrpSpPr/>
        <p:nvPr/>
      </p:nvGrpSpPr>
      <p:grpSpPr>
        <a:xfrm>
          <a:off x="0" y="0"/>
          <a:ext cx="0" cy="0"/>
          <a:chOff x="0" y="0"/>
          <a:chExt cx="0" cy="0"/>
        </a:xfrm>
      </p:grpSpPr>
      <p:sp>
        <p:nvSpPr>
          <p:cNvPr id="189" name="Google Shape;189;p27"/>
          <p:cNvSpPr/>
          <p:nvPr/>
        </p:nvSpPr>
        <p:spPr>
          <a:xfrm>
            <a:off x="540900" y="366575"/>
            <a:ext cx="111102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7"/>
          <p:cNvSpPr/>
          <p:nvPr/>
        </p:nvSpPr>
        <p:spPr>
          <a:xfrm>
            <a:off x="367575" y="1486249"/>
            <a:ext cx="11110200" cy="42849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7"/>
          <p:cNvSpPr/>
          <p:nvPr/>
        </p:nvSpPr>
        <p:spPr>
          <a:xfrm>
            <a:off x="540911" y="1286551"/>
            <a:ext cx="11110200" cy="42849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7"/>
          <p:cNvSpPr txBox="1"/>
          <p:nvPr>
            <p:ph idx="1" type="body"/>
          </p:nvPr>
        </p:nvSpPr>
        <p:spPr>
          <a:xfrm>
            <a:off x="710250" y="4118123"/>
            <a:ext cx="3165600" cy="1259100"/>
          </a:xfrm>
          <a:prstGeom prst="rect">
            <a:avLst/>
          </a:prstGeom>
          <a:noFill/>
          <a:ln>
            <a:noFill/>
          </a:ln>
        </p:spPr>
        <p:txBody>
          <a:bodyPr anchorCtr="0" anchor="t" bIns="121900" lIns="121900" spcFirstLastPara="1" rIns="121900" wrap="square" tIns="121900">
            <a:noAutofit/>
          </a:bodyPr>
          <a:lstStyle>
            <a:lvl1pPr indent="-349250" lvl="0" marL="457200" algn="l">
              <a:lnSpc>
                <a:spcPct val="100000"/>
              </a:lnSpc>
              <a:spcBef>
                <a:spcPts val="0"/>
              </a:spcBef>
              <a:spcAft>
                <a:spcPts val="0"/>
              </a:spcAft>
              <a:buSzPts val="1900"/>
              <a:buChar char="●"/>
              <a:defRPr/>
            </a:lvl1pPr>
            <a:lvl2pPr indent="-349250" lvl="1" marL="914400" algn="l">
              <a:lnSpc>
                <a:spcPct val="100000"/>
              </a:lnSpc>
              <a:spcBef>
                <a:spcPts val="210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cxnSp>
        <p:nvCxnSpPr>
          <p:cNvPr id="193" name="Google Shape;193;p27"/>
          <p:cNvCxnSpPr/>
          <p:nvPr/>
        </p:nvCxnSpPr>
        <p:spPr>
          <a:xfrm rot="10800000">
            <a:off x="3011250" y="6375425"/>
            <a:ext cx="8287500" cy="0"/>
          </a:xfrm>
          <a:prstGeom prst="straightConnector1">
            <a:avLst/>
          </a:prstGeom>
          <a:noFill/>
          <a:ln cap="flat" cmpd="sng" w="19050">
            <a:solidFill>
              <a:schemeClr val="accent3"/>
            </a:solidFill>
            <a:prstDash val="solid"/>
            <a:round/>
            <a:headEnd len="sm" w="sm" type="none"/>
            <a:tailEnd len="sm" w="sm" type="none"/>
          </a:ln>
        </p:spPr>
      </p:cxnSp>
      <p:sp>
        <p:nvSpPr>
          <p:cNvPr id="194" name="Google Shape;194;p27"/>
          <p:cNvSpPr txBox="1"/>
          <p:nvPr>
            <p:ph type="title"/>
          </p:nvPr>
        </p:nvSpPr>
        <p:spPr>
          <a:xfrm>
            <a:off x="769500" y="370875"/>
            <a:ext cx="10639500" cy="731400"/>
          </a:xfrm>
          <a:prstGeom prst="rect">
            <a:avLst/>
          </a:prstGeom>
          <a:noFill/>
          <a:ln>
            <a:noFill/>
          </a:ln>
        </p:spPr>
        <p:txBody>
          <a:bodyPr anchorCtr="0" anchor="ctr" bIns="121900" lIns="121900" spcFirstLastPara="1" rIns="121900" wrap="square" tIns="121900">
            <a:noAutofit/>
          </a:bodyPr>
          <a:lstStyle>
            <a:lvl1pPr lvl="0" marR="0" algn="l">
              <a:lnSpc>
                <a:spcPct val="100000"/>
              </a:lnSpc>
              <a:spcBef>
                <a:spcPts val="0"/>
              </a:spcBef>
              <a:spcAft>
                <a:spcPts val="0"/>
              </a:spcAft>
              <a:buClr>
                <a:schemeClr val="dk1"/>
              </a:buClr>
              <a:buSzPts val="4000"/>
              <a:buFont typeface="Aldrich"/>
              <a:buNone/>
              <a:defRPr/>
            </a:lvl1pPr>
            <a:lvl2pPr lvl="1"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95" name="Google Shape;195;p27"/>
          <p:cNvSpPr txBox="1"/>
          <p:nvPr>
            <p:ph idx="2" type="body"/>
          </p:nvPr>
        </p:nvSpPr>
        <p:spPr>
          <a:xfrm>
            <a:off x="710250" y="2175436"/>
            <a:ext cx="3165600" cy="1259100"/>
          </a:xfrm>
          <a:prstGeom prst="rect">
            <a:avLst/>
          </a:prstGeom>
          <a:noFill/>
          <a:ln>
            <a:noFill/>
          </a:ln>
        </p:spPr>
        <p:txBody>
          <a:bodyPr anchorCtr="0" anchor="t" bIns="121900" lIns="121900" spcFirstLastPara="1" rIns="121900" wrap="square" tIns="121900">
            <a:noAutofit/>
          </a:bodyPr>
          <a:lstStyle>
            <a:lvl1pPr indent="-349250" lvl="0" marL="457200" algn="l">
              <a:lnSpc>
                <a:spcPct val="100000"/>
              </a:lnSpc>
              <a:spcBef>
                <a:spcPts val="0"/>
              </a:spcBef>
              <a:spcAft>
                <a:spcPts val="0"/>
              </a:spcAft>
              <a:buSzPts val="1900"/>
              <a:buChar char="●"/>
              <a:defRPr/>
            </a:lvl1pPr>
            <a:lvl2pPr indent="-349250" lvl="1" marL="914400" algn="l">
              <a:lnSpc>
                <a:spcPct val="100000"/>
              </a:lnSpc>
              <a:spcBef>
                <a:spcPts val="210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196" name="Google Shape;196;p27"/>
          <p:cNvSpPr txBox="1"/>
          <p:nvPr>
            <p:ph idx="3" type="body"/>
          </p:nvPr>
        </p:nvSpPr>
        <p:spPr>
          <a:xfrm>
            <a:off x="4513203" y="2175436"/>
            <a:ext cx="3165600" cy="1259100"/>
          </a:xfrm>
          <a:prstGeom prst="rect">
            <a:avLst/>
          </a:prstGeom>
          <a:noFill/>
          <a:ln>
            <a:noFill/>
          </a:ln>
        </p:spPr>
        <p:txBody>
          <a:bodyPr anchorCtr="0" anchor="t" bIns="121900" lIns="121900" spcFirstLastPara="1" rIns="121900" wrap="square" tIns="121900">
            <a:noAutofit/>
          </a:bodyPr>
          <a:lstStyle>
            <a:lvl1pPr indent="-349250" lvl="0" marL="457200" algn="l">
              <a:lnSpc>
                <a:spcPct val="100000"/>
              </a:lnSpc>
              <a:spcBef>
                <a:spcPts val="0"/>
              </a:spcBef>
              <a:spcAft>
                <a:spcPts val="0"/>
              </a:spcAft>
              <a:buSzPts val="1900"/>
              <a:buChar char="●"/>
              <a:defRPr/>
            </a:lvl1pPr>
            <a:lvl2pPr indent="-349250" lvl="1" marL="914400" algn="l">
              <a:lnSpc>
                <a:spcPct val="100000"/>
              </a:lnSpc>
              <a:spcBef>
                <a:spcPts val="210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197" name="Google Shape;197;p27"/>
          <p:cNvSpPr txBox="1"/>
          <p:nvPr>
            <p:ph idx="4" type="body"/>
          </p:nvPr>
        </p:nvSpPr>
        <p:spPr>
          <a:xfrm>
            <a:off x="4513203" y="4118123"/>
            <a:ext cx="3165600" cy="1259100"/>
          </a:xfrm>
          <a:prstGeom prst="rect">
            <a:avLst/>
          </a:prstGeom>
          <a:noFill/>
          <a:ln>
            <a:noFill/>
          </a:ln>
        </p:spPr>
        <p:txBody>
          <a:bodyPr anchorCtr="0" anchor="t" bIns="121900" lIns="121900" spcFirstLastPara="1" rIns="121900" wrap="square" tIns="121900">
            <a:noAutofit/>
          </a:bodyPr>
          <a:lstStyle>
            <a:lvl1pPr indent="-349250" lvl="0" marL="457200" algn="l">
              <a:lnSpc>
                <a:spcPct val="100000"/>
              </a:lnSpc>
              <a:spcBef>
                <a:spcPts val="0"/>
              </a:spcBef>
              <a:spcAft>
                <a:spcPts val="0"/>
              </a:spcAft>
              <a:buSzPts val="1900"/>
              <a:buChar char="●"/>
              <a:defRPr/>
            </a:lvl1pPr>
            <a:lvl2pPr indent="-349250" lvl="1" marL="914400" algn="l">
              <a:lnSpc>
                <a:spcPct val="100000"/>
              </a:lnSpc>
              <a:spcBef>
                <a:spcPts val="210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198" name="Google Shape;198;p27"/>
          <p:cNvSpPr txBox="1"/>
          <p:nvPr>
            <p:ph idx="5" type="title"/>
          </p:nvPr>
        </p:nvSpPr>
        <p:spPr>
          <a:xfrm>
            <a:off x="710250" y="1513200"/>
            <a:ext cx="3165600" cy="6621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199" name="Google Shape;199;p27"/>
          <p:cNvSpPr txBox="1"/>
          <p:nvPr>
            <p:ph idx="6" type="title"/>
          </p:nvPr>
        </p:nvSpPr>
        <p:spPr>
          <a:xfrm>
            <a:off x="4513203" y="1513200"/>
            <a:ext cx="3165600" cy="6621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200" name="Google Shape;200;p27"/>
          <p:cNvSpPr txBox="1"/>
          <p:nvPr>
            <p:ph idx="7" type="title"/>
          </p:nvPr>
        </p:nvSpPr>
        <p:spPr>
          <a:xfrm>
            <a:off x="710250" y="3455887"/>
            <a:ext cx="3165600" cy="6621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201" name="Google Shape;201;p27"/>
          <p:cNvSpPr txBox="1"/>
          <p:nvPr>
            <p:ph idx="8" type="title"/>
          </p:nvPr>
        </p:nvSpPr>
        <p:spPr>
          <a:xfrm>
            <a:off x="4513203" y="3455887"/>
            <a:ext cx="3165600" cy="6621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202" name="Google Shape;202;p27"/>
          <p:cNvSpPr txBox="1"/>
          <p:nvPr>
            <p:ph idx="9" type="body"/>
          </p:nvPr>
        </p:nvSpPr>
        <p:spPr>
          <a:xfrm>
            <a:off x="8316156" y="2175436"/>
            <a:ext cx="3165600" cy="1259100"/>
          </a:xfrm>
          <a:prstGeom prst="rect">
            <a:avLst/>
          </a:prstGeom>
          <a:noFill/>
          <a:ln>
            <a:noFill/>
          </a:ln>
        </p:spPr>
        <p:txBody>
          <a:bodyPr anchorCtr="0" anchor="t" bIns="121900" lIns="121900" spcFirstLastPara="1" rIns="121900" wrap="square" tIns="121900">
            <a:noAutofit/>
          </a:bodyPr>
          <a:lstStyle>
            <a:lvl1pPr indent="-349250" lvl="0" marL="457200" algn="l">
              <a:lnSpc>
                <a:spcPct val="100000"/>
              </a:lnSpc>
              <a:spcBef>
                <a:spcPts val="0"/>
              </a:spcBef>
              <a:spcAft>
                <a:spcPts val="0"/>
              </a:spcAft>
              <a:buSzPts val="1900"/>
              <a:buChar char="●"/>
              <a:defRPr/>
            </a:lvl1pPr>
            <a:lvl2pPr indent="-349250" lvl="1" marL="914400" algn="l">
              <a:lnSpc>
                <a:spcPct val="100000"/>
              </a:lnSpc>
              <a:spcBef>
                <a:spcPts val="210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203" name="Google Shape;203;p27"/>
          <p:cNvSpPr txBox="1"/>
          <p:nvPr>
            <p:ph idx="13" type="body"/>
          </p:nvPr>
        </p:nvSpPr>
        <p:spPr>
          <a:xfrm>
            <a:off x="8316156" y="4118123"/>
            <a:ext cx="3165600" cy="1259100"/>
          </a:xfrm>
          <a:prstGeom prst="rect">
            <a:avLst/>
          </a:prstGeom>
          <a:noFill/>
          <a:ln>
            <a:noFill/>
          </a:ln>
        </p:spPr>
        <p:txBody>
          <a:bodyPr anchorCtr="0" anchor="t" bIns="121900" lIns="121900" spcFirstLastPara="1" rIns="121900" wrap="square" tIns="121900">
            <a:noAutofit/>
          </a:bodyPr>
          <a:lstStyle>
            <a:lvl1pPr indent="-349250" lvl="0" marL="457200" algn="l">
              <a:lnSpc>
                <a:spcPct val="100000"/>
              </a:lnSpc>
              <a:spcBef>
                <a:spcPts val="0"/>
              </a:spcBef>
              <a:spcAft>
                <a:spcPts val="0"/>
              </a:spcAft>
              <a:buSzPts val="1900"/>
              <a:buChar char="●"/>
              <a:defRPr/>
            </a:lvl1pPr>
            <a:lvl2pPr indent="-349250" lvl="1" marL="914400" algn="l">
              <a:lnSpc>
                <a:spcPct val="100000"/>
              </a:lnSpc>
              <a:spcBef>
                <a:spcPts val="210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204" name="Google Shape;204;p27"/>
          <p:cNvSpPr txBox="1"/>
          <p:nvPr>
            <p:ph idx="14" type="title"/>
          </p:nvPr>
        </p:nvSpPr>
        <p:spPr>
          <a:xfrm>
            <a:off x="8316156" y="1513200"/>
            <a:ext cx="3165600" cy="6621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205" name="Google Shape;205;p27"/>
          <p:cNvSpPr txBox="1"/>
          <p:nvPr>
            <p:ph idx="15" type="title"/>
          </p:nvPr>
        </p:nvSpPr>
        <p:spPr>
          <a:xfrm>
            <a:off x="8316156" y="3455887"/>
            <a:ext cx="3165600" cy="6621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algn="l">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p:txBody>
      </p:sp>
      <p:sp>
        <p:nvSpPr>
          <p:cNvPr id="206" name="Google Shape;206;p27"/>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
        <p:nvSpPr>
          <p:cNvPr id="207" name="Google Shape;207;p27"/>
          <p:cNvSpPr/>
          <p:nvPr/>
        </p:nvSpPr>
        <p:spPr>
          <a:xfrm>
            <a:off x="1987645" y="6162582"/>
            <a:ext cx="5664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7"/>
          <p:cNvSpPr/>
          <p:nvPr/>
        </p:nvSpPr>
        <p:spPr>
          <a:xfrm>
            <a:off x="865409" y="6159429"/>
            <a:ext cx="10389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7"/>
          <p:cNvSpPr/>
          <p:nvPr/>
        </p:nvSpPr>
        <p:spPr>
          <a:xfrm>
            <a:off x="366218" y="6159429"/>
            <a:ext cx="417000" cy="4320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7"/>
          <p:cNvSpPr/>
          <p:nvPr/>
        </p:nvSpPr>
        <p:spPr>
          <a:xfrm>
            <a:off x="2031087" y="6072767"/>
            <a:ext cx="566400" cy="4320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7"/>
          <p:cNvSpPr/>
          <p:nvPr/>
        </p:nvSpPr>
        <p:spPr>
          <a:xfrm>
            <a:off x="908850" y="6069614"/>
            <a:ext cx="1038900" cy="4320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27"/>
          <p:cNvSpPr/>
          <p:nvPr/>
        </p:nvSpPr>
        <p:spPr>
          <a:xfrm>
            <a:off x="409659" y="6069614"/>
            <a:ext cx="417000" cy="4320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4 Section Title">
  <p:cSld name="CUSTOM_3">
    <p:spTree>
      <p:nvGrpSpPr>
        <p:cNvPr id="213" name="Shape 213"/>
        <p:cNvGrpSpPr/>
        <p:nvPr/>
      </p:nvGrpSpPr>
      <p:grpSpPr>
        <a:xfrm>
          <a:off x="0" y="0"/>
          <a:ext cx="0" cy="0"/>
          <a:chOff x="0" y="0"/>
          <a:chExt cx="0" cy="0"/>
        </a:xfrm>
      </p:grpSpPr>
      <p:sp>
        <p:nvSpPr>
          <p:cNvPr id="214" name="Google Shape;214;p28"/>
          <p:cNvSpPr txBox="1"/>
          <p:nvPr>
            <p:ph type="title"/>
          </p:nvPr>
        </p:nvSpPr>
        <p:spPr>
          <a:xfrm>
            <a:off x="4897138" y="1700638"/>
            <a:ext cx="6323400" cy="2066100"/>
          </a:xfrm>
          <a:prstGeom prst="rect">
            <a:avLst/>
          </a:prstGeom>
          <a:noFill/>
          <a:ln>
            <a:noFill/>
          </a:ln>
        </p:spPr>
        <p:txBody>
          <a:bodyPr anchorCtr="0" anchor="t" bIns="121900" lIns="121900" spcFirstLastPara="1" rIns="121900" wrap="square" tIns="121900">
            <a:noAutofit/>
          </a:bodyPr>
          <a:lstStyle>
            <a:lvl1pPr lvl="0" marR="0" algn="l">
              <a:lnSpc>
                <a:spcPct val="80000"/>
              </a:lnSpc>
              <a:spcBef>
                <a:spcPts val="0"/>
              </a:spcBef>
              <a:spcAft>
                <a:spcPts val="0"/>
              </a:spcAft>
              <a:buClr>
                <a:schemeClr val="dk1"/>
              </a:buClr>
              <a:buSzPts val="6000"/>
              <a:buFont typeface="Aldrich"/>
              <a:buNone/>
              <a:defRPr sz="6000"/>
            </a:lvl1pPr>
            <a:lvl2pPr lvl="1" algn="l">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algn="l">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algn="l">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algn="l">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algn="l">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algn="l">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algn="l">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algn="l">
              <a:lnSpc>
                <a:spcPct val="80000"/>
              </a:lnSpc>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p:txBody>
      </p:sp>
      <p:sp>
        <p:nvSpPr>
          <p:cNvPr id="215" name="Google Shape;215;p28"/>
          <p:cNvSpPr txBox="1"/>
          <p:nvPr>
            <p:ph idx="1" type="body"/>
          </p:nvPr>
        </p:nvSpPr>
        <p:spPr>
          <a:xfrm>
            <a:off x="4897138" y="4089088"/>
            <a:ext cx="6323400" cy="7635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a:lvl1pPr>
            <a:lvl2pPr indent="-349250" lvl="1" marL="914400" algn="l">
              <a:lnSpc>
                <a:spcPct val="115000"/>
              </a:lnSpc>
              <a:spcBef>
                <a:spcPts val="210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sp>
        <p:nvSpPr>
          <p:cNvPr id="216" name="Google Shape;216;p28"/>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grpSp>
        <p:nvGrpSpPr>
          <p:cNvPr id="217" name="Google Shape;217;p28"/>
          <p:cNvGrpSpPr/>
          <p:nvPr/>
        </p:nvGrpSpPr>
        <p:grpSpPr>
          <a:xfrm>
            <a:off x="11287175" y="149950"/>
            <a:ext cx="737725" cy="887475"/>
            <a:chOff x="4038950" y="1664675"/>
            <a:chExt cx="737725" cy="887475"/>
          </a:xfrm>
        </p:grpSpPr>
        <p:sp>
          <p:nvSpPr>
            <p:cNvPr id="218" name="Google Shape;218;p28"/>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19" name="Google Shape;219;p28"/>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20" name="Google Shape;220;p28"/>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cxnSp>
        <p:nvCxnSpPr>
          <p:cNvPr id="221" name="Google Shape;221;p28"/>
          <p:cNvCxnSpPr/>
          <p:nvPr/>
        </p:nvCxnSpPr>
        <p:spPr>
          <a:xfrm rot="10800000">
            <a:off x="683750" y="1321375"/>
            <a:ext cx="0" cy="4815900"/>
          </a:xfrm>
          <a:prstGeom prst="straightConnector1">
            <a:avLst/>
          </a:prstGeom>
          <a:noFill/>
          <a:ln cap="flat" cmpd="sng" w="19050">
            <a:solidFill>
              <a:schemeClr val="accent3"/>
            </a:solidFill>
            <a:prstDash val="solid"/>
            <a:round/>
            <a:headEnd len="sm" w="sm" type="none"/>
            <a:tailEnd len="sm" w="sm" type="none"/>
          </a:ln>
        </p:spPr>
      </p:cxnSp>
      <p:sp>
        <p:nvSpPr>
          <p:cNvPr id="222" name="Google Shape;222;p28"/>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8"/>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8"/>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5" name="Google Shape;225;p28"/>
          <p:cNvCxnSpPr/>
          <p:nvPr/>
        </p:nvCxnSpPr>
        <p:spPr>
          <a:xfrm>
            <a:off x="3160913" y="601238"/>
            <a:ext cx="4394100" cy="0"/>
          </a:xfrm>
          <a:prstGeom prst="straightConnector1">
            <a:avLst/>
          </a:prstGeom>
          <a:noFill/>
          <a:ln cap="flat" cmpd="sng" w="19050">
            <a:solidFill>
              <a:schemeClr val="accent3"/>
            </a:solidFill>
            <a:prstDash val="solid"/>
            <a:round/>
            <a:headEnd len="sm" w="sm" type="none"/>
            <a:tailEnd len="sm" w="sm" type="none"/>
          </a:ln>
        </p:spPr>
      </p:cxnSp>
      <p:sp>
        <p:nvSpPr>
          <p:cNvPr id="226" name="Google Shape;226;p28"/>
          <p:cNvSpPr/>
          <p:nvPr/>
        </p:nvSpPr>
        <p:spPr>
          <a:xfrm>
            <a:off x="355732" y="304562"/>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28"/>
          <p:cNvSpPr/>
          <p:nvPr/>
        </p:nvSpPr>
        <p:spPr>
          <a:xfrm>
            <a:off x="1130963" y="300800"/>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28"/>
          <p:cNvSpPr/>
          <p:nvPr/>
        </p:nvSpPr>
        <p:spPr>
          <a:xfrm>
            <a:off x="2468589" y="300800"/>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28"/>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28"/>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28"/>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32" name="Google Shape;232;p28"/>
          <p:cNvCxnSpPr/>
          <p:nvPr/>
        </p:nvCxnSpPr>
        <p:spPr>
          <a:xfrm rot="10800000">
            <a:off x="4604537" y="6221743"/>
            <a:ext cx="4394100" cy="0"/>
          </a:xfrm>
          <a:prstGeom prst="straightConnector1">
            <a:avLst/>
          </a:prstGeom>
          <a:noFill/>
          <a:ln cap="flat" cmpd="sng" w="19050">
            <a:solidFill>
              <a:schemeClr val="accent3"/>
            </a:solidFill>
            <a:prstDash val="solid"/>
            <a:round/>
            <a:headEnd len="sm" w="sm" type="none"/>
            <a:tailEnd len="sm" w="sm" type="none"/>
          </a:ln>
        </p:spPr>
      </p:cxnSp>
      <p:sp>
        <p:nvSpPr>
          <p:cNvPr id="233" name="Google Shape;233;p28"/>
          <p:cNvSpPr/>
          <p:nvPr/>
        </p:nvSpPr>
        <p:spPr>
          <a:xfrm>
            <a:off x="11179647" y="5925067"/>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28"/>
          <p:cNvSpPr/>
          <p:nvPr/>
        </p:nvSpPr>
        <p:spPr>
          <a:xfrm>
            <a:off x="9840748" y="5921305"/>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28"/>
          <p:cNvSpPr/>
          <p:nvPr/>
        </p:nvSpPr>
        <p:spPr>
          <a:xfrm>
            <a:off x="9245506" y="5921305"/>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eam">
  <p:cSld name="CUSTOM_8_1">
    <p:spTree>
      <p:nvGrpSpPr>
        <p:cNvPr id="236" name="Shape 236"/>
        <p:cNvGrpSpPr/>
        <p:nvPr/>
      </p:nvGrpSpPr>
      <p:grpSpPr>
        <a:xfrm>
          <a:off x="0" y="0"/>
          <a:ext cx="0" cy="0"/>
          <a:chOff x="0" y="0"/>
          <a:chExt cx="0" cy="0"/>
        </a:xfrm>
      </p:grpSpPr>
      <p:sp>
        <p:nvSpPr>
          <p:cNvPr id="237" name="Google Shape;237;p29"/>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29"/>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29"/>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0" name="Google Shape;240;p29"/>
          <p:cNvCxnSpPr/>
          <p:nvPr/>
        </p:nvCxnSpPr>
        <p:spPr>
          <a:xfrm>
            <a:off x="3160913" y="601238"/>
            <a:ext cx="4394100" cy="0"/>
          </a:xfrm>
          <a:prstGeom prst="straightConnector1">
            <a:avLst/>
          </a:prstGeom>
          <a:noFill/>
          <a:ln cap="flat" cmpd="sng" w="19050">
            <a:solidFill>
              <a:schemeClr val="accent3"/>
            </a:solidFill>
            <a:prstDash val="solid"/>
            <a:round/>
            <a:headEnd len="sm" w="sm" type="none"/>
            <a:tailEnd len="sm" w="sm" type="none"/>
          </a:ln>
        </p:spPr>
      </p:cxnSp>
      <p:sp>
        <p:nvSpPr>
          <p:cNvPr id="241" name="Google Shape;241;p29"/>
          <p:cNvSpPr/>
          <p:nvPr/>
        </p:nvSpPr>
        <p:spPr>
          <a:xfrm>
            <a:off x="355732" y="304562"/>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9"/>
          <p:cNvSpPr/>
          <p:nvPr/>
        </p:nvSpPr>
        <p:spPr>
          <a:xfrm>
            <a:off x="1130963" y="300800"/>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9"/>
          <p:cNvSpPr/>
          <p:nvPr/>
        </p:nvSpPr>
        <p:spPr>
          <a:xfrm>
            <a:off x="2468589" y="300800"/>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9"/>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9"/>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9"/>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7" name="Google Shape;247;p29"/>
          <p:cNvCxnSpPr/>
          <p:nvPr/>
        </p:nvCxnSpPr>
        <p:spPr>
          <a:xfrm rot="10800000">
            <a:off x="4604537" y="6221743"/>
            <a:ext cx="4394100" cy="0"/>
          </a:xfrm>
          <a:prstGeom prst="straightConnector1">
            <a:avLst/>
          </a:prstGeom>
          <a:noFill/>
          <a:ln cap="flat" cmpd="sng" w="19050">
            <a:solidFill>
              <a:schemeClr val="accent3"/>
            </a:solidFill>
            <a:prstDash val="solid"/>
            <a:round/>
            <a:headEnd len="sm" w="sm" type="none"/>
            <a:tailEnd len="sm" w="sm" type="none"/>
          </a:ln>
        </p:spPr>
      </p:cxnSp>
      <p:sp>
        <p:nvSpPr>
          <p:cNvPr id="248" name="Google Shape;248;p29"/>
          <p:cNvSpPr/>
          <p:nvPr/>
        </p:nvSpPr>
        <p:spPr>
          <a:xfrm>
            <a:off x="11179647" y="5925067"/>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9"/>
          <p:cNvSpPr/>
          <p:nvPr/>
        </p:nvSpPr>
        <p:spPr>
          <a:xfrm>
            <a:off x="9840748" y="5921305"/>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9"/>
          <p:cNvSpPr/>
          <p:nvPr/>
        </p:nvSpPr>
        <p:spPr>
          <a:xfrm>
            <a:off x="9245506" y="5921305"/>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1" name="Google Shape;251;p29"/>
          <p:cNvGrpSpPr/>
          <p:nvPr/>
        </p:nvGrpSpPr>
        <p:grpSpPr>
          <a:xfrm>
            <a:off x="11287175" y="149950"/>
            <a:ext cx="737725" cy="887475"/>
            <a:chOff x="4038950" y="1664675"/>
            <a:chExt cx="737725" cy="887475"/>
          </a:xfrm>
        </p:grpSpPr>
        <p:sp>
          <p:nvSpPr>
            <p:cNvPr id="252" name="Google Shape;252;p29"/>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53" name="Google Shape;253;p29"/>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54" name="Google Shape;254;p29"/>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255" name="Google Shape;255;p29"/>
          <p:cNvSpPr txBox="1"/>
          <p:nvPr>
            <p:ph idx="1" type="subTitle"/>
          </p:nvPr>
        </p:nvSpPr>
        <p:spPr>
          <a:xfrm>
            <a:off x="1189052" y="4020675"/>
            <a:ext cx="2658900" cy="606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2100"/>
              <a:buNone/>
              <a:defRPr b="1" sz="2100"/>
            </a:lvl1pPr>
            <a:lvl2pPr lvl="1" algn="l">
              <a:lnSpc>
                <a:spcPct val="115000"/>
              </a:lnSpc>
              <a:spcBef>
                <a:spcPts val="2100"/>
              </a:spcBef>
              <a:spcAft>
                <a:spcPts val="0"/>
              </a:spcAft>
              <a:buSzPts val="2100"/>
              <a:buNone/>
              <a:defRPr b="1" sz="2100"/>
            </a:lvl2pPr>
            <a:lvl3pPr lvl="2" algn="l">
              <a:lnSpc>
                <a:spcPct val="115000"/>
              </a:lnSpc>
              <a:spcBef>
                <a:spcPts val="2100"/>
              </a:spcBef>
              <a:spcAft>
                <a:spcPts val="0"/>
              </a:spcAft>
              <a:buSzPts val="2100"/>
              <a:buNone/>
              <a:defRPr b="1" sz="2100"/>
            </a:lvl3pPr>
            <a:lvl4pPr lvl="3" algn="l">
              <a:lnSpc>
                <a:spcPct val="115000"/>
              </a:lnSpc>
              <a:spcBef>
                <a:spcPts val="2100"/>
              </a:spcBef>
              <a:spcAft>
                <a:spcPts val="0"/>
              </a:spcAft>
              <a:buSzPts val="2100"/>
              <a:buNone/>
              <a:defRPr b="1" sz="2100"/>
            </a:lvl4pPr>
            <a:lvl5pPr lvl="4" algn="l">
              <a:lnSpc>
                <a:spcPct val="115000"/>
              </a:lnSpc>
              <a:spcBef>
                <a:spcPts val="2100"/>
              </a:spcBef>
              <a:spcAft>
                <a:spcPts val="0"/>
              </a:spcAft>
              <a:buSzPts val="2100"/>
              <a:buNone/>
              <a:defRPr b="1" sz="2100"/>
            </a:lvl5pPr>
            <a:lvl6pPr lvl="5" algn="l">
              <a:lnSpc>
                <a:spcPct val="115000"/>
              </a:lnSpc>
              <a:spcBef>
                <a:spcPts val="2100"/>
              </a:spcBef>
              <a:spcAft>
                <a:spcPts val="0"/>
              </a:spcAft>
              <a:buSzPts val="2100"/>
              <a:buNone/>
              <a:defRPr b="1" sz="2100"/>
            </a:lvl6pPr>
            <a:lvl7pPr lvl="6" algn="l">
              <a:lnSpc>
                <a:spcPct val="115000"/>
              </a:lnSpc>
              <a:spcBef>
                <a:spcPts val="2100"/>
              </a:spcBef>
              <a:spcAft>
                <a:spcPts val="0"/>
              </a:spcAft>
              <a:buSzPts val="2100"/>
              <a:buNone/>
              <a:defRPr b="1" sz="2100"/>
            </a:lvl7pPr>
            <a:lvl8pPr lvl="7" algn="l">
              <a:lnSpc>
                <a:spcPct val="115000"/>
              </a:lnSpc>
              <a:spcBef>
                <a:spcPts val="2100"/>
              </a:spcBef>
              <a:spcAft>
                <a:spcPts val="0"/>
              </a:spcAft>
              <a:buSzPts val="2100"/>
              <a:buNone/>
              <a:defRPr b="1" sz="2100"/>
            </a:lvl8pPr>
            <a:lvl9pPr lvl="8" algn="l">
              <a:lnSpc>
                <a:spcPct val="115000"/>
              </a:lnSpc>
              <a:spcBef>
                <a:spcPts val="2100"/>
              </a:spcBef>
              <a:spcAft>
                <a:spcPts val="2100"/>
              </a:spcAft>
              <a:buSzPts val="2100"/>
              <a:buNone/>
              <a:defRPr b="1" sz="2100"/>
            </a:lvl9pPr>
          </a:lstStyle>
          <a:p/>
        </p:txBody>
      </p:sp>
      <p:sp>
        <p:nvSpPr>
          <p:cNvPr id="256" name="Google Shape;256;p29"/>
          <p:cNvSpPr txBox="1"/>
          <p:nvPr>
            <p:ph idx="2" type="subTitle"/>
          </p:nvPr>
        </p:nvSpPr>
        <p:spPr>
          <a:xfrm>
            <a:off x="4713302" y="4020675"/>
            <a:ext cx="2658900" cy="606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2100"/>
              <a:buNone/>
              <a:defRPr b="1" sz="2100"/>
            </a:lvl1pPr>
            <a:lvl2pPr lvl="1" algn="l">
              <a:lnSpc>
                <a:spcPct val="115000"/>
              </a:lnSpc>
              <a:spcBef>
                <a:spcPts val="2100"/>
              </a:spcBef>
              <a:spcAft>
                <a:spcPts val="0"/>
              </a:spcAft>
              <a:buSzPts val="2100"/>
              <a:buNone/>
              <a:defRPr b="1" sz="2100"/>
            </a:lvl2pPr>
            <a:lvl3pPr lvl="2" algn="l">
              <a:lnSpc>
                <a:spcPct val="115000"/>
              </a:lnSpc>
              <a:spcBef>
                <a:spcPts val="2100"/>
              </a:spcBef>
              <a:spcAft>
                <a:spcPts val="0"/>
              </a:spcAft>
              <a:buSzPts val="2100"/>
              <a:buNone/>
              <a:defRPr b="1" sz="2100"/>
            </a:lvl3pPr>
            <a:lvl4pPr lvl="3" algn="l">
              <a:lnSpc>
                <a:spcPct val="115000"/>
              </a:lnSpc>
              <a:spcBef>
                <a:spcPts val="2100"/>
              </a:spcBef>
              <a:spcAft>
                <a:spcPts val="0"/>
              </a:spcAft>
              <a:buSzPts val="2100"/>
              <a:buNone/>
              <a:defRPr b="1" sz="2100"/>
            </a:lvl4pPr>
            <a:lvl5pPr lvl="4" algn="l">
              <a:lnSpc>
                <a:spcPct val="115000"/>
              </a:lnSpc>
              <a:spcBef>
                <a:spcPts val="2100"/>
              </a:spcBef>
              <a:spcAft>
                <a:spcPts val="0"/>
              </a:spcAft>
              <a:buSzPts val="2100"/>
              <a:buNone/>
              <a:defRPr b="1" sz="2100"/>
            </a:lvl5pPr>
            <a:lvl6pPr lvl="5" algn="l">
              <a:lnSpc>
                <a:spcPct val="115000"/>
              </a:lnSpc>
              <a:spcBef>
                <a:spcPts val="2100"/>
              </a:spcBef>
              <a:spcAft>
                <a:spcPts val="0"/>
              </a:spcAft>
              <a:buSzPts val="2100"/>
              <a:buNone/>
              <a:defRPr b="1" sz="2100"/>
            </a:lvl6pPr>
            <a:lvl7pPr lvl="6" algn="l">
              <a:lnSpc>
                <a:spcPct val="115000"/>
              </a:lnSpc>
              <a:spcBef>
                <a:spcPts val="2100"/>
              </a:spcBef>
              <a:spcAft>
                <a:spcPts val="0"/>
              </a:spcAft>
              <a:buSzPts val="2100"/>
              <a:buNone/>
              <a:defRPr b="1" sz="2100"/>
            </a:lvl7pPr>
            <a:lvl8pPr lvl="7" algn="l">
              <a:lnSpc>
                <a:spcPct val="115000"/>
              </a:lnSpc>
              <a:spcBef>
                <a:spcPts val="2100"/>
              </a:spcBef>
              <a:spcAft>
                <a:spcPts val="0"/>
              </a:spcAft>
              <a:buSzPts val="2100"/>
              <a:buNone/>
              <a:defRPr b="1" sz="2100"/>
            </a:lvl8pPr>
            <a:lvl9pPr lvl="8" algn="l">
              <a:lnSpc>
                <a:spcPct val="115000"/>
              </a:lnSpc>
              <a:spcBef>
                <a:spcPts val="2100"/>
              </a:spcBef>
              <a:spcAft>
                <a:spcPts val="2100"/>
              </a:spcAft>
              <a:buSzPts val="2100"/>
              <a:buNone/>
              <a:defRPr b="1" sz="2100"/>
            </a:lvl9pPr>
          </a:lstStyle>
          <a:p/>
        </p:txBody>
      </p:sp>
      <p:sp>
        <p:nvSpPr>
          <p:cNvPr id="257" name="Google Shape;257;p29"/>
          <p:cNvSpPr txBox="1"/>
          <p:nvPr>
            <p:ph idx="3" type="subTitle"/>
          </p:nvPr>
        </p:nvSpPr>
        <p:spPr>
          <a:xfrm>
            <a:off x="8237552" y="4020675"/>
            <a:ext cx="2658600" cy="606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2100"/>
              <a:buNone/>
              <a:defRPr b="1" sz="2100"/>
            </a:lvl1pPr>
            <a:lvl2pPr lvl="1" algn="l">
              <a:lnSpc>
                <a:spcPct val="115000"/>
              </a:lnSpc>
              <a:spcBef>
                <a:spcPts val="2100"/>
              </a:spcBef>
              <a:spcAft>
                <a:spcPts val="0"/>
              </a:spcAft>
              <a:buSzPts val="2100"/>
              <a:buNone/>
              <a:defRPr b="1" sz="2100"/>
            </a:lvl2pPr>
            <a:lvl3pPr lvl="2" algn="l">
              <a:lnSpc>
                <a:spcPct val="115000"/>
              </a:lnSpc>
              <a:spcBef>
                <a:spcPts val="2100"/>
              </a:spcBef>
              <a:spcAft>
                <a:spcPts val="0"/>
              </a:spcAft>
              <a:buSzPts val="2100"/>
              <a:buNone/>
              <a:defRPr b="1" sz="2100"/>
            </a:lvl3pPr>
            <a:lvl4pPr lvl="3" algn="l">
              <a:lnSpc>
                <a:spcPct val="115000"/>
              </a:lnSpc>
              <a:spcBef>
                <a:spcPts val="2100"/>
              </a:spcBef>
              <a:spcAft>
                <a:spcPts val="0"/>
              </a:spcAft>
              <a:buSzPts val="2100"/>
              <a:buNone/>
              <a:defRPr b="1" sz="2100"/>
            </a:lvl4pPr>
            <a:lvl5pPr lvl="4" algn="l">
              <a:lnSpc>
                <a:spcPct val="115000"/>
              </a:lnSpc>
              <a:spcBef>
                <a:spcPts val="2100"/>
              </a:spcBef>
              <a:spcAft>
                <a:spcPts val="0"/>
              </a:spcAft>
              <a:buSzPts val="2100"/>
              <a:buNone/>
              <a:defRPr b="1" sz="2100"/>
            </a:lvl5pPr>
            <a:lvl6pPr lvl="5" algn="l">
              <a:lnSpc>
                <a:spcPct val="115000"/>
              </a:lnSpc>
              <a:spcBef>
                <a:spcPts val="2100"/>
              </a:spcBef>
              <a:spcAft>
                <a:spcPts val="0"/>
              </a:spcAft>
              <a:buSzPts val="2100"/>
              <a:buNone/>
              <a:defRPr b="1" sz="2100"/>
            </a:lvl6pPr>
            <a:lvl7pPr lvl="6" algn="l">
              <a:lnSpc>
                <a:spcPct val="115000"/>
              </a:lnSpc>
              <a:spcBef>
                <a:spcPts val="2100"/>
              </a:spcBef>
              <a:spcAft>
                <a:spcPts val="0"/>
              </a:spcAft>
              <a:buSzPts val="2100"/>
              <a:buNone/>
              <a:defRPr b="1" sz="2100"/>
            </a:lvl7pPr>
            <a:lvl8pPr lvl="7" algn="l">
              <a:lnSpc>
                <a:spcPct val="115000"/>
              </a:lnSpc>
              <a:spcBef>
                <a:spcPts val="2100"/>
              </a:spcBef>
              <a:spcAft>
                <a:spcPts val="0"/>
              </a:spcAft>
              <a:buSzPts val="2100"/>
              <a:buNone/>
              <a:defRPr b="1" sz="2100"/>
            </a:lvl8pPr>
            <a:lvl9pPr lvl="8" algn="l">
              <a:lnSpc>
                <a:spcPct val="115000"/>
              </a:lnSpc>
              <a:spcBef>
                <a:spcPts val="2100"/>
              </a:spcBef>
              <a:spcAft>
                <a:spcPts val="2100"/>
              </a:spcAft>
              <a:buSzPts val="2100"/>
              <a:buNone/>
              <a:defRPr b="1" sz="2100"/>
            </a:lvl9pPr>
          </a:lstStyle>
          <a:p/>
        </p:txBody>
      </p:sp>
      <p:sp>
        <p:nvSpPr>
          <p:cNvPr id="258" name="Google Shape;258;p29"/>
          <p:cNvSpPr txBox="1"/>
          <p:nvPr>
            <p:ph type="title"/>
          </p:nvPr>
        </p:nvSpPr>
        <p:spPr>
          <a:xfrm>
            <a:off x="1189050" y="974375"/>
            <a:ext cx="9707400" cy="763500"/>
          </a:xfrm>
          <a:prstGeom prst="rect">
            <a:avLst/>
          </a:prstGeom>
          <a:noFill/>
          <a:ln>
            <a:noFill/>
          </a:ln>
        </p:spPr>
        <p:txBody>
          <a:bodyPr anchorCtr="0" anchor="t" bIns="121900" lIns="121900" spcFirstLastPara="1" rIns="121900" wrap="square" tIns="121900">
            <a:noAutofit/>
          </a:bodyPr>
          <a:lstStyle>
            <a:lvl1pPr lvl="0" marR="0" algn="ctr">
              <a:lnSpc>
                <a:spcPct val="100000"/>
              </a:lnSpc>
              <a:spcBef>
                <a:spcPts val="0"/>
              </a:spcBef>
              <a:spcAft>
                <a:spcPts val="0"/>
              </a:spcAft>
              <a:buClr>
                <a:schemeClr val="dk1"/>
              </a:buClr>
              <a:buSzPts val="4000"/>
              <a:buFont typeface="Aldrich"/>
              <a:buNone/>
              <a:defRPr/>
            </a:lvl1pPr>
            <a:lvl2pPr lvl="1"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59" name="Google Shape;259;p29"/>
          <p:cNvSpPr txBox="1"/>
          <p:nvPr>
            <p:ph idx="4" type="body"/>
          </p:nvPr>
        </p:nvSpPr>
        <p:spPr>
          <a:xfrm>
            <a:off x="1189050" y="4458625"/>
            <a:ext cx="2658900" cy="9252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SzPts val="1700"/>
              <a:buChar char="●"/>
              <a:defRPr sz="1700"/>
            </a:lvl1pPr>
            <a:lvl2pPr indent="-336550" lvl="1" marL="914400" algn="l">
              <a:lnSpc>
                <a:spcPct val="115000"/>
              </a:lnSpc>
              <a:spcBef>
                <a:spcPts val="2100"/>
              </a:spcBef>
              <a:spcAft>
                <a:spcPts val="0"/>
              </a:spcAft>
              <a:buSzPts val="1700"/>
              <a:buChar char="○"/>
              <a:defRPr sz="1700"/>
            </a:lvl2pPr>
            <a:lvl3pPr indent="-336550" lvl="2" marL="1371600" algn="l">
              <a:lnSpc>
                <a:spcPct val="115000"/>
              </a:lnSpc>
              <a:spcBef>
                <a:spcPts val="2100"/>
              </a:spcBef>
              <a:spcAft>
                <a:spcPts val="0"/>
              </a:spcAft>
              <a:buSzPts val="1700"/>
              <a:buChar char="■"/>
              <a:defRPr sz="1700"/>
            </a:lvl3pPr>
            <a:lvl4pPr indent="-336550" lvl="3" marL="1828800" algn="l">
              <a:lnSpc>
                <a:spcPct val="115000"/>
              </a:lnSpc>
              <a:spcBef>
                <a:spcPts val="2100"/>
              </a:spcBef>
              <a:spcAft>
                <a:spcPts val="0"/>
              </a:spcAft>
              <a:buSzPts val="1700"/>
              <a:buChar char="●"/>
              <a:defRPr sz="1700"/>
            </a:lvl4pPr>
            <a:lvl5pPr indent="-336550" lvl="4" marL="2286000" algn="l">
              <a:lnSpc>
                <a:spcPct val="115000"/>
              </a:lnSpc>
              <a:spcBef>
                <a:spcPts val="2100"/>
              </a:spcBef>
              <a:spcAft>
                <a:spcPts val="0"/>
              </a:spcAft>
              <a:buSzPts val="1700"/>
              <a:buChar char="○"/>
              <a:defRPr sz="1700"/>
            </a:lvl5pPr>
            <a:lvl6pPr indent="-336550" lvl="5" marL="2743200" algn="l">
              <a:lnSpc>
                <a:spcPct val="115000"/>
              </a:lnSpc>
              <a:spcBef>
                <a:spcPts val="2100"/>
              </a:spcBef>
              <a:spcAft>
                <a:spcPts val="0"/>
              </a:spcAft>
              <a:buSzPts val="1700"/>
              <a:buChar char="■"/>
              <a:defRPr sz="1700"/>
            </a:lvl6pPr>
            <a:lvl7pPr indent="-336550" lvl="6" marL="3200400" algn="l">
              <a:lnSpc>
                <a:spcPct val="115000"/>
              </a:lnSpc>
              <a:spcBef>
                <a:spcPts val="2100"/>
              </a:spcBef>
              <a:spcAft>
                <a:spcPts val="0"/>
              </a:spcAft>
              <a:buSzPts val="1700"/>
              <a:buChar char="●"/>
              <a:defRPr sz="1700"/>
            </a:lvl7pPr>
            <a:lvl8pPr indent="-336550" lvl="7" marL="3657600" algn="l">
              <a:lnSpc>
                <a:spcPct val="115000"/>
              </a:lnSpc>
              <a:spcBef>
                <a:spcPts val="2100"/>
              </a:spcBef>
              <a:spcAft>
                <a:spcPts val="0"/>
              </a:spcAft>
              <a:buSzPts val="1700"/>
              <a:buChar char="○"/>
              <a:defRPr sz="1700"/>
            </a:lvl8pPr>
            <a:lvl9pPr indent="-336550" lvl="8" marL="4114800" algn="l">
              <a:lnSpc>
                <a:spcPct val="115000"/>
              </a:lnSpc>
              <a:spcBef>
                <a:spcPts val="2100"/>
              </a:spcBef>
              <a:spcAft>
                <a:spcPts val="2100"/>
              </a:spcAft>
              <a:buSzPts val="1700"/>
              <a:buChar char="■"/>
              <a:defRPr sz="1700"/>
            </a:lvl9pPr>
          </a:lstStyle>
          <a:p/>
        </p:txBody>
      </p:sp>
      <p:sp>
        <p:nvSpPr>
          <p:cNvPr id="260" name="Google Shape;260;p29"/>
          <p:cNvSpPr txBox="1"/>
          <p:nvPr>
            <p:ph idx="5" type="body"/>
          </p:nvPr>
        </p:nvSpPr>
        <p:spPr>
          <a:xfrm>
            <a:off x="4713300" y="4447196"/>
            <a:ext cx="2658900" cy="9234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SzPts val="1700"/>
              <a:buChar char="●"/>
              <a:defRPr sz="1700"/>
            </a:lvl1pPr>
            <a:lvl2pPr indent="-336550" lvl="1" marL="914400" algn="l">
              <a:lnSpc>
                <a:spcPct val="115000"/>
              </a:lnSpc>
              <a:spcBef>
                <a:spcPts val="2100"/>
              </a:spcBef>
              <a:spcAft>
                <a:spcPts val="0"/>
              </a:spcAft>
              <a:buSzPts val="1700"/>
              <a:buChar char="○"/>
              <a:defRPr sz="1700"/>
            </a:lvl2pPr>
            <a:lvl3pPr indent="-336550" lvl="2" marL="1371600" algn="l">
              <a:lnSpc>
                <a:spcPct val="115000"/>
              </a:lnSpc>
              <a:spcBef>
                <a:spcPts val="2100"/>
              </a:spcBef>
              <a:spcAft>
                <a:spcPts val="0"/>
              </a:spcAft>
              <a:buSzPts val="1700"/>
              <a:buChar char="■"/>
              <a:defRPr sz="1700"/>
            </a:lvl3pPr>
            <a:lvl4pPr indent="-336550" lvl="3" marL="1828800" algn="l">
              <a:lnSpc>
                <a:spcPct val="115000"/>
              </a:lnSpc>
              <a:spcBef>
                <a:spcPts val="2100"/>
              </a:spcBef>
              <a:spcAft>
                <a:spcPts val="0"/>
              </a:spcAft>
              <a:buSzPts val="1700"/>
              <a:buChar char="●"/>
              <a:defRPr sz="1700"/>
            </a:lvl4pPr>
            <a:lvl5pPr indent="-336550" lvl="4" marL="2286000" algn="l">
              <a:lnSpc>
                <a:spcPct val="115000"/>
              </a:lnSpc>
              <a:spcBef>
                <a:spcPts val="2100"/>
              </a:spcBef>
              <a:spcAft>
                <a:spcPts val="0"/>
              </a:spcAft>
              <a:buSzPts val="1700"/>
              <a:buChar char="○"/>
              <a:defRPr sz="1700"/>
            </a:lvl5pPr>
            <a:lvl6pPr indent="-336550" lvl="5" marL="2743200" algn="l">
              <a:lnSpc>
                <a:spcPct val="115000"/>
              </a:lnSpc>
              <a:spcBef>
                <a:spcPts val="2100"/>
              </a:spcBef>
              <a:spcAft>
                <a:spcPts val="0"/>
              </a:spcAft>
              <a:buSzPts val="1700"/>
              <a:buChar char="■"/>
              <a:defRPr sz="1700"/>
            </a:lvl6pPr>
            <a:lvl7pPr indent="-336550" lvl="6" marL="3200400" algn="l">
              <a:lnSpc>
                <a:spcPct val="115000"/>
              </a:lnSpc>
              <a:spcBef>
                <a:spcPts val="2100"/>
              </a:spcBef>
              <a:spcAft>
                <a:spcPts val="0"/>
              </a:spcAft>
              <a:buSzPts val="1700"/>
              <a:buChar char="●"/>
              <a:defRPr sz="1700"/>
            </a:lvl7pPr>
            <a:lvl8pPr indent="-336550" lvl="7" marL="3657600" algn="l">
              <a:lnSpc>
                <a:spcPct val="115000"/>
              </a:lnSpc>
              <a:spcBef>
                <a:spcPts val="2100"/>
              </a:spcBef>
              <a:spcAft>
                <a:spcPts val="0"/>
              </a:spcAft>
              <a:buSzPts val="1700"/>
              <a:buChar char="○"/>
              <a:defRPr sz="1700"/>
            </a:lvl8pPr>
            <a:lvl9pPr indent="-336550" lvl="8" marL="4114800" algn="l">
              <a:lnSpc>
                <a:spcPct val="115000"/>
              </a:lnSpc>
              <a:spcBef>
                <a:spcPts val="2100"/>
              </a:spcBef>
              <a:spcAft>
                <a:spcPts val="2100"/>
              </a:spcAft>
              <a:buSzPts val="1700"/>
              <a:buChar char="■"/>
              <a:defRPr sz="1700"/>
            </a:lvl9pPr>
          </a:lstStyle>
          <a:p/>
        </p:txBody>
      </p:sp>
      <p:sp>
        <p:nvSpPr>
          <p:cNvPr id="261" name="Google Shape;261;p29"/>
          <p:cNvSpPr txBox="1"/>
          <p:nvPr>
            <p:ph idx="6" type="body"/>
          </p:nvPr>
        </p:nvSpPr>
        <p:spPr>
          <a:xfrm>
            <a:off x="8237550" y="4433967"/>
            <a:ext cx="2658900" cy="923400"/>
          </a:xfrm>
          <a:prstGeom prst="rect">
            <a:avLst/>
          </a:prstGeom>
          <a:noFill/>
          <a:ln>
            <a:noFill/>
          </a:ln>
        </p:spPr>
        <p:txBody>
          <a:bodyPr anchorCtr="0" anchor="t" bIns="121900" lIns="121900" spcFirstLastPara="1" rIns="121900" wrap="square" tIns="121900">
            <a:noAutofit/>
          </a:bodyPr>
          <a:lstStyle>
            <a:lvl1pPr indent="-336550" lvl="0" marL="457200" algn="l">
              <a:lnSpc>
                <a:spcPct val="115000"/>
              </a:lnSpc>
              <a:spcBef>
                <a:spcPts val="0"/>
              </a:spcBef>
              <a:spcAft>
                <a:spcPts val="0"/>
              </a:spcAft>
              <a:buSzPts val="1700"/>
              <a:buChar char="●"/>
              <a:defRPr sz="1700"/>
            </a:lvl1pPr>
            <a:lvl2pPr indent="-336550" lvl="1" marL="914400" algn="l">
              <a:lnSpc>
                <a:spcPct val="115000"/>
              </a:lnSpc>
              <a:spcBef>
                <a:spcPts val="2100"/>
              </a:spcBef>
              <a:spcAft>
                <a:spcPts val="0"/>
              </a:spcAft>
              <a:buSzPts val="1700"/>
              <a:buChar char="○"/>
              <a:defRPr sz="1700"/>
            </a:lvl2pPr>
            <a:lvl3pPr indent="-336550" lvl="2" marL="1371600" algn="l">
              <a:lnSpc>
                <a:spcPct val="115000"/>
              </a:lnSpc>
              <a:spcBef>
                <a:spcPts val="2100"/>
              </a:spcBef>
              <a:spcAft>
                <a:spcPts val="0"/>
              </a:spcAft>
              <a:buSzPts val="1700"/>
              <a:buChar char="■"/>
              <a:defRPr sz="1700"/>
            </a:lvl3pPr>
            <a:lvl4pPr indent="-336550" lvl="3" marL="1828800" algn="l">
              <a:lnSpc>
                <a:spcPct val="115000"/>
              </a:lnSpc>
              <a:spcBef>
                <a:spcPts val="2100"/>
              </a:spcBef>
              <a:spcAft>
                <a:spcPts val="0"/>
              </a:spcAft>
              <a:buSzPts val="1700"/>
              <a:buChar char="●"/>
              <a:defRPr sz="1700"/>
            </a:lvl4pPr>
            <a:lvl5pPr indent="-336550" lvl="4" marL="2286000" algn="l">
              <a:lnSpc>
                <a:spcPct val="115000"/>
              </a:lnSpc>
              <a:spcBef>
                <a:spcPts val="2100"/>
              </a:spcBef>
              <a:spcAft>
                <a:spcPts val="0"/>
              </a:spcAft>
              <a:buSzPts val="1700"/>
              <a:buChar char="○"/>
              <a:defRPr sz="1700"/>
            </a:lvl5pPr>
            <a:lvl6pPr indent="-336550" lvl="5" marL="2743200" algn="l">
              <a:lnSpc>
                <a:spcPct val="115000"/>
              </a:lnSpc>
              <a:spcBef>
                <a:spcPts val="2100"/>
              </a:spcBef>
              <a:spcAft>
                <a:spcPts val="0"/>
              </a:spcAft>
              <a:buSzPts val="1700"/>
              <a:buChar char="■"/>
              <a:defRPr sz="1700"/>
            </a:lvl6pPr>
            <a:lvl7pPr indent="-336550" lvl="6" marL="3200400" algn="l">
              <a:lnSpc>
                <a:spcPct val="115000"/>
              </a:lnSpc>
              <a:spcBef>
                <a:spcPts val="2100"/>
              </a:spcBef>
              <a:spcAft>
                <a:spcPts val="0"/>
              </a:spcAft>
              <a:buSzPts val="1700"/>
              <a:buChar char="●"/>
              <a:defRPr sz="1700"/>
            </a:lvl7pPr>
            <a:lvl8pPr indent="-336550" lvl="7" marL="3657600" algn="l">
              <a:lnSpc>
                <a:spcPct val="115000"/>
              </a:lnSpc>
              <a:spcBef>
                <a:spcPts val="2100"/>
              </a:spcBef>
              <a:spcAft>
                <a:spcPts val="0"/>
              </a:spcAft>
              <a:buSzPts val="1700"/>
              <a:buChar char="○"/>
              <a:defRPr sz="1700"/>
            </a:lvl8pPr>
            <a:lvl9pPr indent="-336550" lvl="8" marL="4114800" algn="l">
              <a:lnSpc>
                <a:spcPct val="115000"/>
              </a:lnSpc>
              <a:spcBef>
                <a:spcPts val="2100"/>
              </a:spcBef>
              <a:spcAft>
                <a:spcPts val="2100"/>
              </a:spcAft>
              <a:buSzPts val="1700"/>
              <a:buChar char="■"/>
              <a:defRPr sz="1700"/>
            </a:lvl9pPr>
          </a:lstStyle>
          <a:p/>
        </p:txBody>
      </p:sp>
      <p:sp>
        <p:nvSpPr>
          <p:cNvPr id="262" name="Google Shape;262;p29"/>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cxnSp>
        <p:nvCxnSpPr>
          <p:cNvPr id="263" name="Google Shape;263;p29"/>
          <p:cNvCxnSpPr/>
          <p:nvPr/>
        </p:nvCxnSpPr>
        <p:spPr>
          <a:xfrm rot="10800000">
            <a:off x="683750" y="1321375"/>
            <a:ext cx="0" cy="4815900"/>
          </a:xfrm>
          <a:prstGeom prst="straightConnector1">
            <a:avLst/>
          </a:prstGeom>
          <a:noFill/>
          <a:ln cap="flat" cmpd="sng" w="19050">
            <a:solidFill>
              <a:schemeClr val="accent3"/>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0 Text and Image">
  <p:cSld name="CUSTOM_9">
    <p:spTree>
      <p:nvGrpSpPr>
        <p:cNvPr id="264" name="Shape 264"/>
        <p:cNvGrpSpPr/>
        <p:nvPr/>
      </p:nvGrpSpPr>
      <p:grpSpPr>
        <a:xfrm>
          <a:off x="0" y="0"/>
          <a:ext cx="0" cy="0"/>
          <a:chOff x="0" y="0"/>
          <a:chExt cx="0" cy="0"/>
        </a:xfrm>
      </p:grpSpPr>
      <p:sp>
        <p:nvSpPr>
          <p:cNvPr id="265" name="Google Shape;265;p30"/>
          <p:cNvSpPr txBox="1"/>
          <p:nvPr>
            <p:ph type="title"/>
          </p:nvPr>
        </p:nvSpPr>
        <p:spPr>
          <a:xfrm>
            <a:off x="411275" y="1727000"/>
            <a:ext cx="4458300" cy="2377200"/>
          </a:xfrm>
          <a:prstGeom prst="rect">
            <a:avLst/>
          </a:prstGeom>
          <a:noFill/>
          <a:ln>
            <a:noFill/>
          </a:ln>
        </p:spPr>
        <p:txBody>
          <a:bodyPr anchorCtr="0" anchor="ctr" bIns="121900" lIns="121900" spcFirstLastPara="1" rIns="121900" wrap="square" tIns="121900">
            <a:noAutofit/>
          </a:bodyPr>
          <a:lstStyle>
            <a:lvl1pPr lvl="0" algn="l">
              <a:lnSpc>
                <a:spcPct val="80000"/>
              </a:lnSpc>
              <a:spcBef>
                <a:spcPts val="0"/>
              </a:spcBef>
              <a:spcAft>
                <a:spcPts val="0"/>
              </a:spcAft>
              <a:buSzPts val="6000"/>
              <a:buNone/>
              <a:defRPr sz="6000"/>
            </a:lvl1pPr>
            <a:lvl2pPr lvl="1" algn="l">
              <a:lnSpc>
                <a:spcPct val="80000"/>
              </a:lnSpc>
              <a:spcBef>
                <a:spcPts val="0"/>
              </a:spcBef>
              <a:spcAft>
                <a:spcPts val="0"/>
              </a:spcAft>
              <a:buSzPts val="15000"/>
              <a:buNone/>
              <a:defRPr sz="15000"/>
            </a:lvl2pPr>
            <a:lvl3pPr lvl="2" algn="l">
              <a:lnSpc>
                <a:spcPct val="80000"/>
              </a:lnSpc>
              <a:spcBef>
                <a:spcPts val="0"/>
              </a:spcBef>
              <a:spcAft>
                <a:spcPts val="0"/>
              </a:spcAft>
              <a:buSzPts val="15000"/>
              <a:buNone/>
              <a:defRPr sz="15000"/>
            </a:lvl3pPr>
            <a:lvl4pPr lvl="3" algn="l">
              <a:lnSpc>
                <a:spcPct val="80000"/>
              </a:lnSpc>
              <a:spcBef>
                <a:spcPts val="0"/>
              </a:spcBef>
              <a:spcAft>
                <a:spcPts val="0"/>
              </a:spcAft>
              <a:buSzPts val="15000"/>
              <a:buNone/>
              <a:defRPr sz="15000"/>
            </a:lvl4pPr>
            <a:lvl5pPr lvl="4" algn="l">
              <a:lnSpc>
                <a:spcPct val="80000"/>
              </a:lnSpc>
              <a:spcBef>
                <a:spcPts val="0"/>
              </a:spcBef>
              <a:spcAft>
                <a:spcPts val="0"/>
              </a:spcAft>
              <a:buSzPts val="15000"/>
              <a:buNone/>
              <a:defRPr sz="15000"/>
            </a:lvl5pPr>
            <a:lvl6pPr lvl="5" algn="l">
              <a:lnSpc>
                <a:spcPct val="80000"/>
              </a:lnSpc>
              <a:spcBef>
                <a:spcPts val="0"/>
              </a:spcBef>
              <a:spcAft>
                <a:spcPts val="0"/>
              </a:spcAft>
              <a:buSzPts val="15000"/>
              <a:buNone/>
              <a:defRPr sz="15000"/>
            </a:lvl6pPr>
            <a:lvl7pPr lvl="6" algn="l">
              <a:lnSpc>
                <a:spcPct val="80000"/>
              </a:lnSpc>
              <a:spcBef>
                <a:spcPts val="0"/>
              </a:spcBef>
              <a:spcAft>
                <a:spcPts val="0"/>
              </a:spcAft>
              <a:buSzPts val="15000"/>
              <a:buNone/>
              <a:defRPr sz="15000"/>
            </a:lvl7pPr>
            <a:lvl8pPr lvl="7" algn="l">
              <a:lnSpc>
                <a:spcPct val="80000"/>
              </a:lnSpc>
              <a:spcBef>
                <a:spcPts val="0"/>
              </a:spcBef>
              <a:spcAft>
                <a:spcPts val="0"/>
              </a:spcAft>
              <a:buSzPts val="15000"/>
              <a:buNone/>
              <a:defRPr sz="15000"/>
            </a:lvl8pPr>
            <a:lvl9pPr lvl="8" algn="l">
              <a:lnSpc>
                <a:spcPct val="80000"/>
              </a:lnSpc>
              <a:spcBef>
                <a:spcPts val="0"/>
              </a:spcBef>
              <a:spcAft>
                <a:spcPts val="0"/>
              </a:spcAft>
              <a:buSzPts val="15000"/>
              <a:buNone/>
              <a:defRPr sz="15000"/>
            </a:lvl9pPr>
          </a:lstStyle>
          <a:p/>
        </p:txBody>
      </p:sp>
      <p:sp>
        <p:nvSpPr>
          <p:cNvPr id="266" name="Google Shape;266;p30"/>
          <p:cNvSpPr txBox="1"/>
          <p:nvPr>
            <p:ph idx="1" type="subTitle"/>
          </p:nvPr>
        </p:nvSpPr>
        <p:spPr>
          <a:xfrm>
            <a:off x="411275" y="5029775"/>
            <a:ext cx="4458300" cy="717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800"/>
              <a:buNone/>
              <a:defRPr sz="1800"/>
            </a:lvl1pPr>
            <a:lvl2pPr lvl="1" algn="l">
              <a:lnSpc>
                <a:spcPct val="115000"/>
              </a:lnSpc>
              <a:spcBef>
                <a:spcPts val="2100"/>
              </a:spcBef>
              <a:spcAft>
                <a:spcPts val="0"/>
              </a:spcAft>
              <a:buSzPts val="1800"/>
              <a:buNone/>
              <a:defRPr sz="1800"/>
            </a:lvl2pPr>
            <a:lvl3pPr lvl="2" algn="l">
              <a:lnSpc>
                <a:spcPct val="115000"/>
              </a:lnSpc>
              <a:spcBef>
                <a:spcPts val="2100"/>
              </a:spcBef>
              <a:spcAft>
                <a:spcPts val="0"/>
              </a:spcAft>
              <a:buSzPts val="1800"/>
              <a:buNone/>
              <a:defRPr sz="1800"/>
            </a:lvl3pPr>
            <a:lvl4pPr lvl="3" algn="l">
              <a:lnSpc>
                <a:spcPct val="115000"/>
              </a:lnSpc>
              <a:spcBef>
                <a:spcPts val="2100"/>
              </a:spcBef>
              <a:spcAft>
                <a:spcPts val="0"/>
              </a:spcAft>
              <a:buSzPts val="1800"/>
              <a:buNone/>
              <a:defRPr sz="1800"/>
            </a:lvl4pPr>
            <a:lvl5pPr lvl="4" algn="l">
              <a:lnSpc>
                <a:spcPct val="115000"/>
              </a:lnSpc>
              <a:spcBef>
                <a:spcPts val="2100"/>
              </a:spcBef>
              <a:spcAft>
                <a:spcPts val="0"/>
              </a:spcAft>
              <a:buSzPts val="1800"/>
              <a:buNone/>
              <a:defRPr sz="1800"/>
            </a:lvl5pPr>
            <a:lvl6pPr lvl="5" algn="l">
              <a:lnSpc>
                <a:spcPct val="115000"/>
              </a:lnSpc>
              <a:spcBef>
                <a:spcPts val="2100"/>
              </a:spcBef>
              <a:spcAft>
                <a:spcPts val="0"/>
              </a:spcAft>
              <a:buSzPts val="1800"/>
              <a:buNone/>
              <a:defRPr sz="1800"/>
            </a:lvl6pPr>
            <a:lvl7pPr lvl="6" algn="l">
              <a:lnSpc>
                <a:spcPct val="115000"/>
              </a:lnSpc>
              <a:spcBef>
                <a:spcPts val="2100"/>
              </a:spcBef>
              <a:spcAft>
                <a:spcPts val="0"/>
              </a:spcAft>
              <a:buSzPts val="1800"/>
              <a:buNone/>
              <a:defRPr sz="1800"/>
            </a:lvl7pPr>
            <a:lvl8pPr lvl="7" algn="l">
              <a:lnSpc>
                <a:spcPct val="115000"/>
              </a:lnSpc>
              <a:spcBef>
                <a:spcPts val="2100"/>
              </a:spcBef>
              <a:spcAft>
                <a:spcPts val="0"/>
              </a:spcAft>
              <a:buSzPts val="1800"/>
              <a:buNone/>
              <a:defRPr sz="1800"/>
            </a:lvl8pPr>
            <a:lvl9pPr lvl="8" algn="l">
              <a:lnSpc>
                <a:spcPct val="115000"/>
              </a:lnSpc>
              <a:spcBef>
                <a:spcPts val="2100"/>
              </a:spcBef>
              <a:spcAft>
                <a:spcPts val="2100"/>
              </a:spcAft>
              <a:buSzPts val="1800"/>
              <a:buNone/>
              <a:defRPr sz="1800"/>
            </a:lvl9pPr>
          </a:lstStyle>
          <a:p/>
        </p:txBody>
      </p:sp>
      <p:sp>
        <p:nvSpPr>
          <p:cNvPr id="267" name="Google Shape;267;p30"/>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3 Six columns">
  <p:cSld name="CUSTOM_12">
    <p:spTree>
      <p:nvGrpSpPr>
        <p:cNvPr id="268" name="Shape 268"/>
        <p:cNvGrpSpPr/>
        <p:nvPr/>
      </p:nvGrpSpPr>
      <p:grpSpPr>
        <a:xfrm>
          <a:off x="0" y="0"/>
          <a:ext cx="0" cy="0"/>
          <a:chOff x="0" y="0"/>
          <a:chExt cx="0" cy="0"/>
        </a:xfrm>
      </p:grpSpPr>
      <p:sp>
        <p:nvSpPr>
          <p:cNvPr id="269" name="Google Shape;269;p31"/>
          <p:cNvSpPr/>
          <p:nvPr/>
        </p:nvSpPr>
        <p:spPr>
          <a:xfrm>
            <a:off x="241675" y="666675"/>
            <a:ext cx="11332800" cy="58932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31"/>
          <p:cNvSpPr/>
          <p:nvPr/>
        </p:nvSpPr>
        <p:spPr>
          <a:xfrm>
            <a:off x="494685" y="392025"/>
            <a:ext cx="11332800" cy="58932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31"/>
          <p:cNvSpPr txBox="1"/>
          <p:nvPr>
            <p:ph idx="1" type="subTitle"/>
          </p:nvPr>
        </p:nvSpPr>
        <p:spPr>
          <a:xfrm>
            <a:off x="1240925" y="2045838"/>
            <a:ext cx="2931300" cy="606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2000"/>
              <a:buNone/>
              <a:defRPr b="1" sz="2000">
                <a:solidFill>
                  <a:schemeClr val="lt2"/>
                </a:solidFill>
                <a:highlight>
                  <a:schemeClr val="accent3"/>
                </a:highlight>
              </a:defRPr>
            </a:lvl1pPr>
            <a:lvl2pPr lvl="1" algn="l">
              <a:lnSpc>
                <a:spcPct val="115000"/>
              </a:lnSpc>
              <a:spcBef>
                <a:spcPts val="2100"/>
              </a:spcBef>
              <a:spcAft>
                <a:spcPts val="0"/>
              </a:spcAft>
              <a:buClr>
                <a:schemeClr val="lt2"/>
              </a:buClr>
              <a:buSzPts val="2000"/>
              <a:buNone/>
              <a:defRPr b="1" sz="2000">
                <a:solidFill>
                  <a:schemeClr val="lt2"/>
                </a:solidFill>
                <a:highlight>
                  <a:schemeClr val="accent3"/>
                </a:highlight>
              </a:defRPr>
            </a:lvl2pPr>
            <a:lvl3pPr lvl="2" algn="l">
              <a:lnSpc>
                <a:spcPct val="115000"/>
              </a:lnSpc>
              <a:spcBef>
                <a:spcPts val="2100"/>
              </a:spcBef>
              <a:spcAft>
                <a:spcPts val="0"/>
              </a:spcAft>
              <a:buClr>
                <a:schemeClr val="lt2"/>
              </a:buClr>
              <a:buSzPts val="2000"/>
              <a:buNone/>
              <a:defRPr b="1" sz="2000">
                <a:solidFill>
                  <a:schemeClr val="lt2"/>
                </a:solidFill>
                <a:highlight>
                  <a:schemeClr val="accent3"/>
                </a:highlight>
              </a:defRPr>
            </a:lvl3pPr>
            <a:lvl4pPr lvl="3" algn="l">
              <a:lnSpc>
                <a:spcPct val="115000"/>
              </a:lnSpc>
              <a:spcBef>
                <a:spcPts val="2100"/>
              </a:spcBef>
              <a:spcAft>
                <a:spcPts val="0"/>
              </a:spcAft>
              <a:buClr>
                <a:schemeClr val="lt2"/>
              </a:buClr>
              <a:buSzPts val="2000"/>
              <a:buNone/>
              <a:defRPr b="1" sz="2000">
                <a:solidFill>
                  <a:schemeClr val="lt2"/>
                </a:solidFill>
                <a:highlight>
                  <a:schemeClr val="accent3"/>
                </a:highlight>
              </a:defRPr>
            </a:lvl4pPr>
            <a:lvl5pPr lvl="4" algn="l">
              <a:lnSpc>
                <a:spcPct val="115000"/>
              </a:lnSpc>
              <a:spcBef>
                <a:spcPts val="2100"/>
              </a:spcBef>
              <a:spcAft>
                <a:spcPts val="0"/>
              </a:spcAft>
              <a:buClr>
                <a:schemeClr val="lt2"/>
              </a:buClr>
              <a:buSzPts val="2000"/>
              <a:buNone/>
              <a:defRPr b="1" sz="2000">
                <a:solidFill>
                  <a:schemeClr val="lt2"/>
                </a:solidFill>
                <a:highlight>
                  <a:schemeClr val="accent3"/>
                </a:highlight>
              </a:defRPr>
            </a:lvl5pPr>
            <a:lvl6pPr lvl="5" algn="l">
              <a:lnSpc>
                <a:spcPct val="115000"/>
              </a:lnSpc>
              <a:spcBef>
                <a:spcPts val="2100"/>
              </a:spcBef>
              <a:spcAft>
                <a:spcPts val="0"/>
              </a:spcAft>
              <a:buClr>
                <a:schemeClr val="lt2"/>
              </a:buClr>
              <a:buSzPts val="2000"/>
              <a:buNone/>
              <a:defRPr b="1" sz="2000">
                <a:solidFill>
                  <a:schemeClr val="lt2"/>
                </a:solidFill>
                <a:highlight>
                  <a:schemeClr val="accent3"/>
                </a:highlight>
              </a:defRPr>
            </a:lvl6pPr>
            <a:lvl7pPr lvl="6" algn="l">
              <a:lnSpc>
                <a:spcPct val="115000"/>
              </a:lnSpc>
              <a:spcBef>
                <a:spcPts val="2100"/>
              </a:spcBef>
              <a:spcAft>
                <a:spcPts val="0"/>
              </a:spcAft>
              <a:buClr>
                <a:schemeClr val="lt2"/>
              </a:buClr>
              <a:buSzPts val="2000"/>
              <a:buNone/>
              <a:defRPr b="1" sz="2000">
                <a:solidFill>
                  <a:schemeClr val="lt2"/>
                </a:solidFill>
                <a:highlight>
                  <a:schemeClr val="accent3"/>
                </a:highlight>
              </a:defRPr>
            </a:lvl7pPr>
            <a:lvl8pPr lvl="7" algn="l">
              <a:lnSpc>
                <a:spcPct val="115000"/>
              </a:lnSpc>
              <a:spcBef>
                <a:spcPts val="2100"/>
              </a:spcBef>
              <a:spcAft>
                <a:spcPts val="0"/>
              </a:spcAft>
              <a:buClr>
                <a:schemeClr val="lt2"/>
              </a:buClr>
              <a:buSzPts val="2000"/>
              <a:buNone/>
              <a:defRPr b="1" sz="2000">
                <a:solidFill>
                  <a:schemeClr val="lt2"/>
                </a:solidFill>
                <a:highlight>
                  <a:schemeClr val="accent3"/>
                </a:highlight>
              </a:defRPr>
            </a:lvl8pPr>
            <a:lvl9pPr lvl="8" algn="l">
              <a:lnSpc>
                <a:spcPct val="115000"/>
              </a:lnSpc>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72" name="Google Shape;272;p31"/>
          <p:cNvSpPr txBox="1"/>
          <p:nvPr>
            <p:ph idx="2" type="subTitle"/>
          </p:nvPr>
        </p:nvSpPr>
        <p:spPr>
          <a:xfrm>
            <a:off x="1240925" y="3902562"/>
            <a:ext cx="2931300" cy="606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2000"/>
              <a:buNone/>
              <a:defRPr b="1" sz="2000">
                <a:solidFill>
                  <a:schemeClr val="lt2"/>
                </a:solidFill>
                <a:highlight>
                  <a:schemeClr val="accent3"/>
                </a:highlight>
              </a:defRPr>
            </a:lvl1pPr>
            <a:lvl2pPr lvl="1" algn="l">
              <a:lnSpc>
                <a:spcPct val="115000"/>
              </a:lnSpc>
              <a:spcBef>
                <a:spcPts val="2100"/>
              </a:spcBef>
              <a:spcAft>
                <a:spcPts val="0"/>
              </a:spcAft>
              <a:buClr>
                <a:schemeClr val="lt2"/>
              </a:buClr>
              <a:buSzPts val="2000"/>
              <a:buNone/>
              <a:defRPr b="1" sz="2000">
                <a:solidFill>
                  <a:schemeClr val="lt2"/>
                </a:solidFill>
                <a:highlight>
                  <a:schemeClr val="accent3"/>
                </a:highlight>
              </a:defRPr>
            </a:lvl2pPr>
            <a:lvl3pPr lvl="2" algn="l">
              <a:lnSpc>
                <a:spcPct val="115000"/>
              </a:lnSpc>
              <a:spcBef>
                <a:spcPts val="2100"/>
              </a:spcBef>
              <a:spcAft>
                <a:spcPts val="0"/>
              </a:spcAft>
              <a:buClr>
                <a:schemeClr val="lt2"/>
              </a:buClr>
              <a:buSzPts val="2000"/>
              <a:buNone/>
              <a:defRPr b="1" sz="2000">
                <a:solidFill>
                  <a:schemeClr val="lt2"/>
                </a:solidFill>
                <a:highlight>
                  <a:schemeClr val="accent3"/>
                </a:highlight>
              </a:defRPr>
            </a:lvl3pPr>
            <a:lvl4pPr lvl="3" algn="l">
              <a:lnSpc>
                <a:spcPct val="115000"/>
              </a:lnSpc>
              <a:spcBef>
                <a:spcPts val="2100"/>
              </a:spcBef>
              <a:spcAft>
                <a:spcPts val="0"/>
              </a:spcAft>
              <a:buClr>
                <a:schemeClr val="lt2"/>
              </a:buClr>
              <a:buSzPts val="2000"/>
              <a:buNone/>
              <a:defRPr b="1" sz="2000">
                <a:solidFill>
                  <a:schemeClr val="lt2"/>
                </a:solidFill>
                <a:highlight>
                  <a:schemeClr val="accent3"/>
                </a:highlight>
              </a:defRPr>
            </a:lvl4pPr>
            <a:lvl5pPr lvl="4" algn="l">
              <a:lnSpc>
                <a:spcPct val="115000"/>
              </a:lnSpc>
              <a:spcBef>
                <a:spcPts val="2100"/>
              </a:spcBef>
              <a:spcAft>
                <a:spcPts val="0"/>
              </a:spcAft>
              <a:buClr>
                <a:schemeClr val="lt2"/>
              </a:buClr>
              <a:buSzPts val="2000"/>
              <a:buNone/>
              <a:defRPr b="1" sz="2000">
                <a:solidFill>
                  <a:schemeClr val="lt2"/>
                </a:solidFill>
                <a:highlight>
                  <a:schemeClr val="accent3"/>
                </a:highlight>
              </a:defRPr>
            </a:lvl5pPr>
            <a:lvl6pPr lvl="5" algn="l">
              <a:lnSpc>
                <a:spcPct val="115000"/>
              </a:lnSpc>
              <a:spcBef>
                <a:spcPts val="2100"/>
              </a:spcBef>
              <a:spcAft>
                <a:spcPts val="0"/>
              </a:spcAft>
              <a:buClr>
                <a:schemeClr val="lt2"/>
              </a:buClr>
              <a:buSzPts val="2000"/>
              <a:buNone/>
              <a:defRPr b="1" sz="2000">
                <a:solidFill>
                  <a:schemeClr val="lt2"/>
                </a:solidFill>
                <a:highlight>
                  <a:schemeClr val="accent3"/>
                </a:highlight>
              </a:defRPr>
            </a:lvl6pPr>
            <a:lvl7pPr lvl="6" algn="l">
              <a:lnSpc>
                <a:spcPct val="115000"/>
              </a:lnSpc>
              <a:spcBef>
                <a:spcPts val="2100"/>
              </a:spcBef>
              <a:spcAft>
                <a:spcPts val="0"/>
              </a:spcAft>
              <a:buClr>
                <a:schemeClr val="lt2"/>
              </a:buClr>
              <a:buSzPts val="2000"/>
              <a:buNone/>
              <a:defRPr b="1" sz="2000">
                <a:solidFill>
                  <a:schemeClr val="lt2"/>
                </a:solidFill>
                <a:highlight>
                  <a:schemeClr val="accent3"/>
                </a:highlight>
              </a:defRPr>
            </a:lvl7pPr>
            <a:lvl8pPr lvl="7" algn="l">
              <a:lnSpc>
                <a:spcPct val="115000"/>
              </a:lnSpc>
              <a:spcBef>
                <a:spcPts val="2100"/>
              </a:spcBef>
              <a:spcAft>
                <a:spcPts val="0"/>
              </a:spcAft>
              <a:buClr>
                <a:schemeClr val="lt2"/>
              </a:buClr>
              <a:buSzPts val="2000"/>
              <a:buNone/>
              <a:defRPr b="1" sz="2000">
                <a:solidFill>
                  <a:schemeClr val="lt2"/>
                </a:solidFill>
                <a:highlight>
                  <a:schemeClr val="accent3"/>
                </a:highlight>
              </a:defRPr>
            </a:lvl8pPr>
            <a:lvl9pPr lvl="8" algn="l">
              <a:lnSpc>
                <a:spcPct val="115000"/>
              </a:lnSpc>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73" name="Google Shape;273;p31"/>
          <p:cNvSpPr txBox="1"/>
          <p:nvPr>
            <p:ph idx="3" type="subTitle"/>
          </p:nvPr>
        </p:nvSpPr>
        <p:spPr>
          <a:xfrm>
            <a:off x="8149857" y="2055218"/>
            <a:ext cx="2931300" cy="606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2000"/>
              <a:buNone/>
              <a:defRPr b="1" sz="2000">
                <a:solidFill>
                  <a:schemeClr val="lt2"/>
                </a:solidFill>
                <a:highlight>
                  <a:schemeClr val="accent3"/>
                </a:highlight>
              </a:defRPr>
            </a:lvl1pPr>
            <a:lvl2pPr lvl="1" algn="l">
              <a:lnSpc>
                <a:spcPct val="115000"/>
              </a:lnSpc>
              <a:spcBef>
                <a:spcPts val="2100"/>
              </a:spcBef>
              <a:spcAft>
                <a:spcPts val="0"/>
              </a:spcAft>
              <a:buClr>
                <a:schemeClr val="lt2"/>
              </a:buClr>
              <a:buSzPts val="2000"/>
              <a:buNone/>
              <a:defRPr b="1" sz="2000">
                <a:solidFill>
                  <a:schemeClr val="lt2"/>
                </a:solidFill>
                <a:highlight>
                  <a:schemeClr val="accent3"/>
                </a:highlight>
              </a:defRPr>
            </a:lvl2pPr>
            <a:lvl3pPr lvl="2" algn="l">
              <a:lnSpc>
                <a:spcPct val="115000"/>
              </a:lnSpc>
              <a:spcBef>
                <a:spcPts val="2100"/>
              </a:spcBef>
              <a:spcAft>
                <a:spcPts val="0"/>
              </a:spcAft>
              <a:buClr>
                <a:schemeClr val="lt2"/>
              </a:buClr>
              <a:buSzPts val="2000"/>
              <a:buNone/>
              <a:defRPr b="1" sz="2000">
                <a:solidFill>
                  <a:schemeClr val="lt2"/>
                </a:solidFill>
                <a:highlight>
                  <a:schemeClr val="accent3"/>
                </a:highlight>
              </a:defRPr>
            </a:lvl3pPr>
            <a:lvl4pPr lvl="3" algn="l">
              <a:lnSpc>
                <a:spcPct val="115000"/>
              </a:lnSpc>
              <a:spcBef>
                <a:spcPts val="2100"/>
              </a:spcBef>
              <a:spcAft>
                <a:spcPts val="0"/>
              </a:spcAft>
              <a:buClr>
                <a:schemeClr val="lt2"/>
              </a:buClr>
              <a:buSzPts val="2000"/>
              <a:buNone/>
              <a:defRPr b="1" sz="2000">
                <a:solidFill>
                  <a:schemeClr val="lt2"/>
                </a:solidFill>
                <a:highlight>
                  <a:schemeClr val="accent3"/>
                </a:highlight>
              </a:defRPr>
            </a:lvl4pPr>
            <a:lvl5pPr lvl="4" algn="l">
              <a:lnSpc>
                <a:spcPct val="115000"/>
              </a:lnSpc>
              <a:spcBef>
                <a:spcPts val="2100"/>
              </a:spcBef>
              <a:spcAft>
                <a:spcPts val="0"/>
              </a:spcAft>
              <a:buClr>
                <a:schemeClr val="lt2"/>
              </a:buClr>
              <a:buSzPts val="2000"/>
              <a:buNone/>
              <a:defRPr b="1" sz="2000">
                <a:solidFill>
                  <a:schemeClr val="lt2"/>
                </a:solidFill>
                <a:highlight>
                  <a:schemeClr val="accent3"/>
                </a:highlight>
              </a:defRPr>
            </a:lvl5pPr>
            <a:lvl6pPr lvl="5" algn="l">
              <a:lnSpc>
                <a:spcPct val="115000"/>
              </a:lnSpc>
              <a:spcBef>
                <a:spcPts val="2100"/>
              </a:spcBef>
              <a:spcAft>
                <a:spcPts val="0"/>
              </a:spcAft>
              <a:buClr>
                <a:schemeClr val="lt2"/>
              </a:buClr>
              <a:buSzPts val="2000"/>
              <a:buNone/>
              <a:defRPr b="1" sz="2000">
                <a:solidFill>
                  <a:schemeClr val="lt2"/>
                </a:solidFill>
                <a:highlight>
                  <a:schemeClr val="accent3"/>
                </a:highlight>
              </a:defRPr>
            </a:lvl6pPr>
            <a:lvl7pPr lvl="6" algn="l">
              <a:lnSpc>
                <a:spcPct val="115000"/>
              </a:lnSpc>
              <a:spcBef>
                <a:spcPts val="2100"/>
              </a:spcBef>
              <a:spcAft>
                <a:spcPts val="0"/>
              </a:spcAft>
              <a:buClr>
                <a:schemeClr val="lt2"/>
              </a:buClr>
              <a:buSzPts val="2000"/>
              <a:buNone/>
              <a:defRPr b="1" sz="2000">
                <a:solidFill>
                  <a:schemeClr val="lt2"/>
                </a:solidFill>
                <a:highlight>
                  <a:schemeClr val="accent3"/>
                </a:highlight>
              </a:defRPr>
            </a:lvl7pPr>
            <a:lvl8pPr lvl="7" algn="l">
              <a:lnSpc>
                <a:spcPct val="115000"/>
              </a:lnSpc>
              <a:spcBef>
                <a:spcPts val="2100"/>
              </a:spcBef>
              <a:spcAft>
                <a:spcPts val="0"/>
              </a:spcAft>
              <a:buClr>
                <a:schemeClr val="lt2"/>
              </a:buClr>
              <a:buSzPts val="2000"/>
              <a:buNone/>
              <a:defRPr b="1" sz="2000">
                <a:solidFill>
                  <a:schemeClr val="lt2"/>
                </a:solidFill>
                <a:highlight>
                  <a:schemeClr val="accent3"/>
                </a:highlight>
              </a:defRPr>
            </a:lvl8pPr>
            <a:lvl9pPr lvl="8" algn="l">
              <a:lnSpc>
                <a:spcPct val="115000"/>
              </a:lnSpc>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74" name="Google Shape;274;p31"/>
          <p:cNvSpPr txBox="1"/>
          <p:nvPr>
            <p:ph idx="4" type="subTitle"/>
          </p:nvPr>
        </p:nvSpPr>
        <p:spPr>
          <a:xfrm>
            <a:off x="4714052" y="2063187"/>
            <a:ext cx="2931300" cy="606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2000"/>
              <a:buNone/>
              <a:defRPr b="1" sz="2000">
                <a:solidFill>
                  <a:schemeClr val="lt2"/>
                </a:solidFill>
                <a:highlight>
                  <a:schemeClr val="accent3"/>
                </a:highlight>
              </a:defRPr>
            </a:lvl1pPr>
            <a:lvl2pPr lvl="1" algn="l">
              <a:lnSpc>
                <a:spcPct val="115000"/>
              </a:lnSpc>
              <a:spcBef>
                <a:spcPts val="2100"/>
              </a:spcBef>
              <a:spcAft>
                <a:spcPts val="0"/>
              </a:spcAft>
              <a:buClr>
                <a:schemeClr val="lt2"/>
              </a:buClr>
              <a:buSzPts val="2000"/>
              <a:buNone/>
              <a:defRPr b="1" sz="2000">
                <a:solidFill>
                  <a:schemeClr val="lt2"/>
                </a:solidFill>
                <a:highlight>
                  <a:schemeClr val="accent3"/>
                </a:highlight>
              </a:defRPr>
            </a:lvl2pPr>
            <a:lvl3pPr lvl="2" algn="l">
              <a:lnSpc>
                <a:spcPct val="115000"/>
              </a:lnSpc>
              <a:spcBef>
                <a:spcPts val="2100"/>
              </a:spcBef>
              <a:spcAft>
                <a:spcPts val="0"/>
              </a:spcAft>
              <a:buClr>
                <a:schemeClr val="lt2"/>
              </a:buClr>
              <a:buSzPts val="2000"/>
              <a:buNone/>
              <a:defRPr b="1" sz="2000">
                <a:solidFill>
                  <a:schemeClr val="lt2"/>
                </a:solidFill>
                <a:highlight>
                  <a:schemeClr val="accent3"/>
                </a:highlight>
              </a:defRPr>
            </a:lvl3pPr>
            <a:lvl4pPr lvl="3" algn="l">
              <a:lnSpc>
                <a:spcPct val="115000"/>
              </a:lnSpc>
              <a:spcBef>
                <a:spcPts val="2100"/>
              </a:spcBef>
              <a:spcAft>
                <a:spcPts val="0"/>
              </a:spcAft>
              <a:buClr>
                <a:schemeClr val="lt2"/>
              </a:buClr>
              <a:buSzPts val="2000"/>
              <a:buNone/>
              <a:defRPr b="1" sz="2000">
                <a:solidFill>
                  <a:schemeClr val="lt2"/>
                </a:solidFill>
                <a:highlight>
                  <a:schemeClr val="accent3"/>
                </a:highlight>
              </a:defRPr>
            </a:lvl4pPr>
            <a:lvl5pPr lvl="4" algn="l">
              <a:lnSpc>
                <a:spcPct val="115000"/>
              </a:lnSpc>
              <a:spcBef>
                <a:spcPts val="2100"/>
              </a:spcBef>
              <a:spcAft>
                <a:spcPts val="0"/>
              </a:spcAft>
              <a:buClr>
                <a:schemeClr val="lt2"/>
              </a:buClr>
              <a:buSzPts val="2000"/>
              <a:buNone/>
              <a:defRPr b="1" sz="2000">
                <a:solidFill>
                  <a:schemeClr val="lt2"/>
                </a:solidFill>
                <a:highlight>
                  <a:schemeClr val="accent3"/>
                </a:highlight>
              </a:defRPr>
            </a:lvl5pPr>
            <a:lvl6pPr lvl="5" algn="l">
              <a:lnSpc>
                <a:spcPct val="115000"/>
              </a:lnSpc>
              <a:spcBef>
                <a:spcPts val="2100"/>
              </a:spcBef>
              <a:spcAft>
                <a:spcPts val="0"/>
              </a:spcAft>
              <a:buClr>
                <a:schemeClr val="lt2"/>
              </a:buClr>
              <a:buSzPts val="2000"/>
              <a:buNone/>
              <a:defRPr b="1" sz="2000">
                <a:solidFill>
                  <a:schemeClr val="lt2"/>
                </a:solidFill>
                <a:highlight>
                  <a:schemeClr val="accent3"/>
                </a:highlight>
              </a:defRPr>
            </a:lvl6pPr>
            <a:lvl7pPr lvl="6" algn="l">
              <a:lnSpc>
                <a:spcPct val="115000"/>
              </a:lnSpc>
              <a:spcBef>
                <a:spcPts val="2100"/>
              </a:spcBef>
              <a:spcAft>
                <a:spcPts val="0"/>
              </a:spcAft>
              <a:buClr>
                <a:schemeClr val="lt2"/>
              </a:buClr>
              <a:buSzPts val="2000"/>
              <a:buNone/>
              <a:defRPr b="1" sz="2000">
                <a:solidFill>
                  <a:schemeClr val="lt2"/>
                </a:solidFill>
                <a:highlight>
                  <a:schemeClr val="accent3"/>
                </a:highlight>
              </a:defRPr>
            </a:lvl7pPr>
            <a:lvl8pPr lvl="7" algn="l">
              <a:lnSpc>
                <a:spcPct val="115000"/>
              </a:lnSpc>
              <a:spcBef>
                <a:spcPts val="2100"/>
              </a:spcBef>
              <a:spcAft>
                <a:spcPts val="0"/>
              </a:spcAft>
              <a:buClr>
                <a:schemeClr val="lt2"/>
              </a:buClr>
              <a:buSzPts val="2000"/>
              <a:buNone/>
              <a:defRPr b="1" sz="2000">
                <a:solidFill>
                  <a:schemeClr val="lt2"/>
                </a:solidFill>
                <a:highlight>
                  <a:schemeClr val="accent3"/>
                </a:highlight>
              </a:defRPr>
            </a:lvl8pPr>
            <a:lvl9pPr lvl="8" algn="l">
              <a:lnSpc>
                <a:spcPct val="115000"/>
              </a:lnSpc>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75" name="Google Shape;275;p31"/>
          <p:cNvSpPr txBox="1"/>
          <p:nvPr>
            <p:ph idx="5" type="subTitle"/>
          </p:nvPr>
        </p:nvSpPr>
        <p:spPr>
          <a:xfrm>
            <a:off x="4714052" y="3902562"/>
            <a:ext cx="2931300" cy="606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2000"/>
              <a:buNone/>
              <a:defRPr b="1" sz="2000">
                <a:solidFill>
                  <a:schemeClr val="lt2"/>
                </a:solidFill>
                <a:highlight>
                  <a:schemeClr val="accent3"/>
                </a:highlight>
              </a:defRPr>
            </a:lvl1pPr>
            <a:lvl2pPr lvl="1" algn="l">
              <a:lnSpc>
                <a:spcPct val="115000"/>
              </a:lnSpc>
              <a:spcBef>
                <a:spcPts val="2100"/>
              </a:spcBef>
              <a:spcAft>
                <a:spcPts val="0"/>
              </a:spcAft>
              <a:buClr>
                <a:schemeClr val="lt2"/>
              </a:buClr>
              <a:buSzPts val="2000"/>
              <a:buNone/>
              <a:defRPr b="1" sz="2000">
                <a:solidFill>
                  <a:schemeClr val="lt2"/>
                </a:solidFill>
                <a:highlight>
                  <a:schemeClr val="accent3"/>
                </a:highlight>
              </a:defRPr>
            </a:lvl2pPr>
            <a:lvl3pPr lvl="2" algn="l">
              <a:lnSpc>
                <a:spcPct val="115000"/>
              </a:lnSpc>
              <a:spcBef>
                <a:spcPts val="2100"/>
              </a:spcBef>
              <a:spcAft>
                <a:spcPts val="0"/>
              </a:spcAft>
              <a:buClr>
                <a:schemeClr val="lt2"/>
              </a:buClr>
              <a:buSzPts val="2000"/>
              <a:buNone/>
              <a:defRPr b="1" sz="2000">
                <a:solidFill>
                  <a:schemeClr val="lt2"/>
                </a:solidFill>
                <a:highlight>
                  <a:schemeClr val="accent3"/>
                </a:highlight>
              </a:defRPr>
            </a:lvl3pPr>
            <a:lvl4pPr lvl="3" algn="l">
              <a:lnSpc>
                <a:spcPct val="115000"/>
              </a:lnSpc>
              <a:spcBef>
                <a:spcPts val="2100"/>
              </a:spcBef>
              <a:spcAft>
                <a:spcPts val="0"/>
              </a:spcAft>
              <a:buClr>
                <a:schemeClr val="lt2"/>
              </a:buClr>
              <a:buSzPts val="2000"/>
              <a:buNone/>
              <a:defRPr b="1" sz="2000">
                <a:solidFill>
                  <a:schemeClr val="lt2"/>
                </a:solidFill>
                <a:highlight>
                  <a:schemeClr val="accent3"/>
                </a:highlight>
              </a:defRPr>
            </a:lvl4pPr>
            <a:lvl5pPr lvl="4" algn="l">
              <a:lnSpc>
                <a:spcPct val="115000"/>
              </a:lnSpc>
              <a:spcBef>
                <a:spcPts val="2100"/>
              </a:spcBef>
              <a:spcAft>
                <a:spcPts val="0"/>
              </a:spcAft>
              <a:buClr>
                <a:schemeClr val="lt2"/>
              </a:buClr>
              <a:buSzPts val="2000"/>
              <a:buNone/>
              <a:defRPr b="1" sz="2000">
                <a:solidFill>
                  <a:schemeClr val="lt2"/>
                </a:solidFill>
                <a:highlight>
                  <a:schemeClr val="accent3"/>
                </a:highlight>
              </a:defRPr>
            </a:lvl5pPr>
            <a:lvl6pPr lvl="5" algn="l">
              <a:lnSpc>
                <a:spcPct val="115000"/>
              </a:lnSpc>
              <a:spcBef>
                <a:spcPts val="2100"/>
              </a:spcBef>
              <a:spcAft>
                <a:spcPts val="0"/>
              </a:spcAft>
              <a:buClr>
                <a:schemeClr val="lt2"/>
              </a:buClr>
              <a:buSzPts val="2000"/>
              <a:buNone/>
              <a:defRPr b="1" sz="2000">
                <a:solidFill>
                  <a:schemeClr val="lt2"/>
                </a:solidFill>
                <a:highlight>
                  <a:schemeClr val="accent3"/>
                </a:highlight>
              </a:defRPr>
            </a:lvl6pPr>
            <a:lvl7pPr lvl="6" algn="l">
              <a:lnSpc>
                <a:spcPct val="115000"/>
              </a:lnSpc>
              <a:spcBef>
                <a:spcPts val="2100"/>
              </a:spcBef>
              <a:spcAft>
                <a:spcPts val="0"/>
              </a:spcAft>
              <a:buClr>
                <a:schemeClr val="lt2"/>
              </a:buClr>
              <a:buSzPts val="2000"/>
              <a:buNone/>
              <a:defRPr b="1" sz="2000">
                <a:solidFill>
                  <a:schemeClr val="lt2"/>
                </a:solidFill>
                <a:highlight>
                  <a:schemeClr val="accent3"/>
                </a:highlight>
              </a:defRPr>
            </a:lvl7pPr>
            <a:lvl8pPr lvl="7" algn="l">
              <a:lnSpc>
                <a:spcPct val="115000"/>
              </a:lnSpc>
              <a:spcBef>
                <a:spcPts val="2100"/>
              </a:spcBef>
              <a:spcAft>
                <a:spcPts val="0"/>
              </a:spcAft>
              <a:buClr>
                <a:schemeClr val="lt2"/>
              </a:buClr>
              <a:buSzPts val="2000"/>
              <a:buNone/>
              <a:defRPr b="1" sz="2000">
                <a:solidFill>
                  <a:schemeClr val="lt2"/>
                </a:solidFill>
                <a:highlight>
                  <a:schemeClr val="accent3"/>
                </a:highlight>
              </a:defRPr>
            </a:lvl8pPr>
            <a:lvl9pPr lvl="8" algn="l">
              <a:lnSpc>
                <a:spcPct val="115000"/>
              </a:lnSpc>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76" name="Google Shape;276;p31"/>
          <p:cNvSpPr txBox="1"/>
          <p:nvPr>
            <p:ph idx="6" type="subTitle"/>
          </p:nvPr>
        </p:nvSpPr>
        <p:spPr>
          <a:xfrm>
            <a:off x="8149857" y="3884018"/>
            <a:ext cx="2931300" cy="606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2000"/>
              <a:buNone/>
              <a:defRPr b="1" sz="2000">
                <a:solidFill>
                  <a:schemeClr val="lt2"/>
                </a:solidFill>
                <a:highlight>
                  <a:schemeClr val="accent3"/>
                </a:highlight>
              </a:defRPr>
            </a:lvl1pPr>
            <a:lvl2pPr lvl="1" algn="l">
              <a:lnSpc>
                <a:spcPct val="115000"/>
              </a:lnSpc>
              <a:spcBef>
                <a:spcPts val="2100"/>
              </a:spcBef>
              <a:spcAft>
                <a:spcPts val="0"/>
              </a:spcAft>
              <a:buClr>
                <a:schemeClr val="lt2"/>
              </a:buClr>
              <a:buSzPts val="2000"/>
              <a:buNone/>
              <a:defRPr b="1" sz="2000">
                <a:solidFill>
                  <a:schemeClr val="lt2"/>
                </a:solidFill>
                <a:highlight>
                  <a:schemeClr val="accent3"/>
                </a:highlight>
              </a:defRPr>
            </a:lvl2pPr>
            <a:lvl3pPr lvl="2" algn="l">
              <a:lnSpc>
                <a:spcPct val="115000"/>
              </a:lnSpc>
              <a:spcBef>
                <a:spcPts val="2100"/>
              </a:spcBef>
              <a:spcAft>
                <a:spcPts val="0"/>
              </a:spcAft>
              <a:buClr>
                <a:schemeClr val="lt2"/>
              </a:buClr>
              <a:buSzPts val="2000"/>
              <a:buNone/>
              <a:defRPr b="1" sz="2000">
                <a:solidFill>
                  <a:schemeClr val="lt2"/>
                </a:solidFill>
                <a:highlight>
                  <a:schemeClr val="accent3"/>
                </a:highlight>
              </a:defRPr>
            </a:lvl3pPr>
            <a:lvl4pPr lvl="3" algn="l">
              <a:lnSpc>
                <a:spcPct val="115000"/>
              </a:lnSpc>
              <a:spcBef>
                <a:spcPts val="2100"/>
              </a:spcBef>
              <a:spcAft>
                <a:spcPts val="0"/>
              </a:spcAft>
              <a:buClr>
                <a:schemeClr val="lt2"/>
              </a:buClr>
              <a:buSzPts val="2000"/>
              <a:buNone/>
              <a:defRPr b="1" sz="2000">
                <a:solidFill>
                  <a:schemeClr val="lt2"/>
                </a:solidFill>
                <a:highlight>
                  <a:schemeClr val="accent3"/>
                </a:highlight>
              </a:defRPr>
            </a:lvl4pPr>
            <a:lvl5pPr lvl="4" algn="l">
              <a:lnSpc>
                <a:spcPct val="115000"/>
              </a:lnSpc>
              <a:spcBef>
                <a:spcPts val="2100"/>
              </a:spcBef>
              <a:spcAft>
                <a:spcPts val="0"/>
              </a:spcAft>
              <a:buClr>
                <a:schemeClr val="lt2"/>
              </a:buClr>
              <a:buSzPts val="2000"/>
              <a:buNone/>
              <a:defRPr b="1" sz="2000">
                <a:solidFill>
                  <a:schemeClr val="lt2"/>
                </a:solidFill>
                <a:highlight>
                  <a:schemeClr val="accent3"/>
                </a:highlight>
              </a:defRPr>
            </a:lvl5pPr>
            <a:lvl6pPr lvl="5" algn="l">
              <a:lnSpc>
                <a:spcPct val="115000"/>
              </a:lnSpc>
              <a:spcBef>
                <a:spcPts val="2100"/>
              </a:spcBef>
              <a:spcAft>
                <a:spcPts val="0"/>
              </a:spcAft>
              <a:buClr>
                <a:schemeClr val="lt2"/>
              </a:buClr>
              <a:buSzPts val="2000"/>
              <a:buNone/>
              <a:defRPr b="1" sz="2000">
                <a:solidFill>
                  <a:schemeClr val="lt2"/>
                </a:solidFill>
                <a:highlight>
                  <a:schemeClr val="accent3"/>
                </a:highlight>
              </a:defRPr>
            </a:lvl6pPr>
            <a:lvl7pPr lvl="6" algn="l">
              <a:lnSpc>
                <a:spcPct val="115000"/>
              </a:lnSpc>
              <a:spcBef>
                <a:spcPts val="2100"/>
              </a:spcBef>
              <a:spcAft>
                <a:spcPts val="0"/>
              </a:spcAft>
              <a:buClr>
                <a:schemeClr val="lt2"/>
              </a:buClr>
              <a:buSzPts val="2000"/>
              <a:buNone/>
              <a:defRPr b="1" sz="2000">
                <a:solidFill>
                  <a:schemeClr val="lt2"/>
                </a:solidFill>
                <a:highlight>
                  <a:schemeClr val="accent3"/>
                </a:highlight>
              </a:defRPr>
            </a:lvl7pPr>
            <a:lvl8pPr lvl="7" algn="l">
              <a:lnSpc>
                <a:spcPct val="115000"/>
              </a:lnSpc>
              <a:spcBef>
                <a:spcPts val="2100"/>
              </a:spcBef>
              <a:spcAft>
                <a:spcPts val="0"/>
              </a:spcAft>
              <a:buClr>
                <a:schemeClr val="lt2"/>
              </a:buClr>
              <a:buSzPts val="2000"/>
              <a:buNone/>
              <a:defRPr b="1" sz="2000">
                <a:solidFill>
                  <a:schemeClr val="lt2"/>
                </a:solidFill>
                <a:highlight>
                  <a:schemeClr val="accent3"/>
                </a:highlight>
              </a:defRPr>
            </a:lvl8pPr>
            <a:lvl9pPr lvl="8" algn="l">
              <a:lnSpc>
                <a:spcPct val="115000"/>
              </a:lnSpc>
              <a:spcBef>
                <a:spcPts val="2100"/>
              </a:spcBef>
              <a:spcAft>
                <a:spcPts val="2100"/>
              </a:spcAft>
              <a:buClr>
                <a:schemeClr val="lt2"/>
              </a:buClr>
              <a:buSzPts val="2000"/>
              <a:buNone/>
              <a:defRPr b="1" sz="2000">
                <a:solidFill>
                  <a:schemeClr val="lt2"/>
                </a:solidFill>
                <a:highlight>
                  <a:schemeClr val="accent3"/>
                </a:highlight>
              </a:defRPr>
            </a:lvl9pPr>
          </a:lstStyle>
          <a:p/>
        </p:txBody>
      </p:sp>
      <p:sp>
        <p:nvSpPr>
          <p:cNvPr id="277" name="Google Shape;277;p31"/>
          <p:cNvSpPr txBox="1"/>
          <p:nvPr>
            <p:ph type="title"/>
          </p:nvPr>
        </p:nvSpPr>
        <p:spPr>
          <a:xfrm>
            <a:off x="1240925" y="1009013"/>
            <a:ext cx="9840300" cy="7635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dk1"/>
              </a:buClr>
              <a:buSzPts val="4000"/>
              <a:buFont typeface="Aldrich"/>
              <a:buNone/>
              <a:defRPr/>
            </a:lvl1pPr>
            <a:lvl2pPr lvl="1"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78" name="Google Shape;278;p31"/>
          <p:cNvSpPr txBox="1"/>
          <p:nvPr>
            <p:ph idx="7" type="body"/>
          </p:nvPr>
        </p:nvSpPr>
        <p:spPr>
          <a:xfrm>
            <a:off x="4714052" y="2472038"/>
            <a:ext cx="2931300" cy="8340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279" name="Google Shape;279;p31"/>
          <p:cNvSpPr txBox="1"/>
          <p:nvPr>
            <p:ph idx="8" type="body"/>
          </p:nvPr>
        </p:nvSpPr>
        <p:spPr>
          <a:xfrm>
            <a:off x="8149857" y="4300838"/>
            <a:ext cx="2931300" cy="8340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280" name="Google Shape;280;p31"/>
          <p:cNvSpPr txBox="1"/>
          <p:nvPr>
            <p:ph idx="9" type="body"/>
          </p:nvPr>
        </p:nvSpPr>
        <p:spPr>
          <a:xfrm>
            <a:off x="4714052" y="4300838"/>
            <a:ext cx="2931300" cy="8340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281" name="Google Shape;281;p31"/>
          <p:cNvSpPr txBox="1"/>
          <p:nvPr>
            <p:ph idx="13" type="body"/>
          </p:nvPr>
        </p:nvSpPr>
        <p:spPr>
          <a:xfrm>
            <a:off x="1240925" y="2472038"/>
            <a:ext cx="2931300" cy="8340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282" name="Google Shape;282;p31"/>
          <p:cNvSpPr txBox="1"/>
          <p:nvPr>
            <p:ph idx="14" type="body"/>
          </p:nvPr>
        </p:nvSpPr>
        <p:spPr>
          <a:xfrm>
            <a:off x="8149857" y="2472038"/>
            <a:ext cx="2931300" cy="8340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283" name="Google Shape;283;p31"/>
          <p:cNvSpPr txBox="1"/>
          <p:nvPr>
            <p:ph idx="15" type="body"/>
          </p:nvPr>
        </p:nvSpPr>
        <p:spPr>
          <a:xfrm>
            <a:off x="1240925" y="4300838"/>
            <a:ext cx="2931300" cy="8340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284" name="Google Shape;284;p31"/>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cxnSp>
        <p:nvCxnSpPr>
          <p:cNvPr id="285" name="Google Shape;285;p31"/>
          <p:cNvCxnSpPr/>
          <p:nvPr/>
        </p:nvCxnSpPr>
        <p:spPr>
          <a:xfrm rot="10800000">
            <a:off x="3358463" y="5911325"/>
            <a:ext cx="8287500" cy="0"/>
          </a:xfrm>
          <a:prstGeom prst="straightConnector1">
            <a:avLst/>
          </a:prstGeom>
          <a:noFill/>
          <a:ln cap="flat" cmpd="sng" w="19050">
            <a:solidFill>
              <a:schemeClr val="accent3"/>
            </a:solidFill>
            <a:prstDash val="solid"/>
            <a:round/>
            <a:headEnd len="sm" w="sm" type="none"/>
            <a:tailEnd len="sm" w="sm" type="none"/>
          </a:ln>
        </p:spPr>
      </p:cxnSp>
      <p:sp>
        <p:nvSpPr>
          <p:cNvPr id="286" name="Google Shape;286;p31"/>
          <p:cNvSpPr/>
          <p:nvPr/>
        </p:nvSpPr>
        <p:spPr>
          <a:xfrm>
            <a:off x="2334858" y="5698482"/>
            <a:ext cx="5664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31"/>
          <p:cNvSpPr/>
          <p:nvPr/>
        </p:nvSpPr>
        <p:spPr>
          <a:xfrm>
            <a:off x="1212621" y="5695329"/>
            <a:ext cx="10389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1"/>
          <p:cNvSpPr/>
          <p:nvPr/>
        </p:nvSpPr>
        <p:spPr>
          <a:xfrm>
            <a:off x="713430" y="5695329"/>
            <a:ext cx="417000" cy="4320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31"/>
          <p:cNvSpPr/>
          <p:nvPr/>
        </p:nvSpPr>
        <p:spPr>
          <a:xfrm>
            <a:off x="2378299" y="5608667"/>
            <a:ext cx="566400" cy="4320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31"/>
          <p:cNvSpPr/>
          <p:nvPr/>
        </p:nvSpPr>
        <p:spPr>
          <a:xfrm>
            <a:off x="1256062" y="5605514"/>
            <a:ext cx="1038900" cy="4320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31"/>
          <p:cNvSpPr/>
          <p:nvPr/>
        </p:nvSpPr>
        <p:spPr>
          <a:xfrm>
            <a:off x="756872" y="5605514"/>
            <a:ext cx="417000" cy="4320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2" name="Google Shape;292;p31"/>
          <p:cNvGrpSpPr/>
          <p:nvPr/>
        </p:nvGrpSpPr>
        <p:grpSpPr>
          <a:xfrm>
            <a:off x="11439575" y="-2450"/>
            <a:ext cx="737725" cy="887475"/>
            <a:chOff x="4038950" y="1664675"/>
            <a:chExt cx="737725" cy="887475"/>
          </a:xfrm>
        </p:grpSpPr>
        <p:sp>
          <p:nvSpPr>
            <p:cNvPr id="293" name="Google Shape;293;p31"/>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94" name="Google Shape;294;p31"/>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95" name="Google Shape;295;p31"/>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4 Map">
  <p:cSld name="CUSTOM_13">
    <p:spTree>
      <p:nvGrpSpPr>
        <p:cNvPr id="296" name="Shape 296"/>
        <p:cNvGrpSpPr/>
        <p:nvPr/>
      </p:nvGrpSpPr>
      <p:grpSpPr>
        <a:xfrm>
          <a:off x="0" y="0"/>
          <a:ext cx="0" cy="0"/>
          <a:chOff x="0" y="0"/>
          <a:chExt cx="0" cy="0"/>
        </a:xfrm>
      </p:grpSpPr>
      <p:sp>
        <p:nvSpPr>
          <p:cNvPr id="297" name="Google Shape;297;p32"/>
          <p:cNvSpPr txBox="1"/>
          <p:nvPr>
            <p:ph idx="1" type="subTitle"/>
          </p:nvPr>
        </p:nvSpPr>
        <p:spPr>
          <a:xfrm>
            <a:off x="8378500" y="1882375"/>
            <a:ext cx="3397800" cy="606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800"/>
              <a:buNone/>
              <a:defRPr b="1" sz="1800"/>
            </a:lvl1pPr>
            <a:lvl2pPr lvl="1" algn="l">
              <a:lnSpc>
                <a:spcPct val="115000"/>
              </a:lnSpc>
              <a:spcBef>
                <a:spcPts val="2100"/>
              </a:spcBef>
              <a:spcAft>
                <a:spcPts val="0"/>
              </a:spcAft>
              <a:buSzPts val="1800"/>
              <a:buNone/>
              <a:defRPr b="1" sz="1800"/>
            </a:lvl2pPr>
            <a:lvl3pPr lvl="2" algn="l">
              <a:lnSpc>
                <a:spcPct val="115000"/>
              </a:lnSpc>
              <a:spcBef>
                <a:spcPts val="2100"/>
              </a:spcBef>
              <a:spcAft>
                <a:spcPts val="0"/>
              </a:spcAft>
              <a:buSzPts val="1800"/>
              <a:buNone/>
              <a:defRPr b="1" sz="1800"/>
            </a:lvl3pPr>
            <a:lvl4pPr lvl="3" algn="l">
              <a:lnSpc>
                <a:spcPct val="115000"/>
              </a:lnSpc>
              <a:spcBef>
                <a:spcPts val="2100"/>
              </a:spcBef>
              <a:spcAft>
                <a:spcPts val="0"/>
              </a:spcAft>
              <a:buSzPts val="1800"/>
              <a:buNone/>
              <a:defRPr b="1" sz="1800"/>
            </a:lvl4pPr>
            <a:lvl5pPr lvl="4" algn="l">
              <a:lnSpc>
                <a:spcPct val="115000"/>
              </a:lnSpc>
              <a:spcBef>
                <a:spcPts val="2100"/>
              </a:spcBef>
              <a:spcAft>
                <a:spcPts val="0"/>
              </a:spcAft>
              <a:buSzPts val="1800"/>
              <a:buNone/>
              <a:defRPr b="1" sz="1800"/>
            </a:lvl5pPr>
            <a:lvl6pPr lvl="5" algn="l">
              <a:lnSpc>
                <a:spcPct val="115000"/>
              </a:lnSpc>
              <a:spcBef>
                <a:spcPts val="2100"/>
              </a:spcBef>
              <a:spcAft>
                <a:spcPts val="0"/>
              </a:spcAft>
              <a:buSzPts val="1800"/>
              <a:buNone/>
              <a:defRPr b="1" sz="1800"/>
            </a:lvl6pPr>
            <a:lvl7pPr lvl="6" algn="l">
              <a:lnSpc>
                <a:spcPct val="115000"/>
              </a:lnSpc>
              <a:spcBef>
                <a:spcPts val="2100"/>
              </a:spcBef>
              <a:spcAft>
                <a:spcPts val="0"/>
              </a:spcAft>
              <a:buSzPts val="1800"/>
              <a:buNone/>
              <a:defRPr b="1" sz="1800"/>
            </a:lvl7pPr>
            <a:lvl8pPr lvl="7" algn="l">
              <a:lnSpc>
                <a:spcPct val="115000"/>
              </a:lnSpc>
              <a:spcBef>
                <a:spcPts val="2100"/>
              </a:spcBef>
              <a:spcAft>
                <a:spcPts val="0"/>
              </a:spcAft>
              <a:buSzPts val="1800"/>
              <a:buNone/>
              <a:defRPr b="1" sz="1800"/>
            </a:lvl8pPr>
            <a:lvl9pPr lvl="8" algn="l">
              <a:lnSpc>
                <a:spcPct val="115000"/>
              </a:lnSpc>
              <a:spcBef>
                <a:spcPts val="2100"/>
              </a:spcBef>
              <a:spcAft>
                <a:spcPts val="2100"/>
              </a:spcAft>
              <a:buSzPts val="1800"/>
              <a:buNone/>
              <a:defRPr b="1" sz="1800"/>
            </a:lvl9pPr>
          </a:lstStyle>
          <a:p/>
        </p:txBody>
      </p:sp>
      <p:sp>
        <p:nvSpPr>
          <p:cNvPr id="298" name="Google Shape;298;p32"/>
          <p:cNvSpPr txBox="1"/>
          <p:nvPr>
            <p:ph idx="2" type="subTitle"/>
          </p:nvPr>
        </p:nvSpPr>
        <p:spPr>
          <a:xfrm>
            <a:off x="8378500" y="4102757"/>
            <a:ext cx="3397800" cy="606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800"/>
              <a:buNone/>
              <a:defRPr b="1" sz="1800"/>
            </a:lvl1pPr>
            <a:lvl2pPr lvl="1" algn="l">
              <a:lnSpc>
                <a:spcPct val="115000"/>
              </a:lnSpc>
              <a:spcBef>
                <a:spcPts val="2100"/>
              </a:spcBef>
              <a:spcAft>
                <a:spcPts val="0"/>
              </a:spcAft>
              <a:buSzPts val="1800"/>
              <a:buNone/>
              <a:defRPr b="1" sz="1800"/>
            </a:lvl2pPr>
            <a:lvl3pPr lvl="2" algn="l">
              <a:lnSpc>
                <a:spcPct val="115000"/>
              </a:lnSpc>
              <a:spcBef>
                <a:spcPts val="2100"/>
              </a:spcBef>
              <a:spcAft>
                <a:spcPts val="0"/>
              </a:spcAft>
              <a:buSzPts val="1800"/>
              <a:buNone/>
              <a:defRPr b="1" sz="1800"/>
            </a:lvl3pPr>
            <a:lvl4pPr lvl="3" algn="l">
              <a:lnSpc>
                <a:spcPct val="115000"/>
              </a:lnSpc>
              <a:spcBef>
                <a:spcPts val="2100"/>
              </a:spcBef>
              <a:spcAft>
                <a:spcPts val="0"/>
              </a:spcAft>
              <a:buSzPts val="1800"/>
              <a:buNone/>
              <a:defRPr b="1" sz="1800"/>
            </a:lvl4pPr>
            <a:lvl5pPr lvl="4" algn="l">
              <a:lnSpc>
                <a:spcPct val="115000"/>
              </a:lnSpc>
              <a:spcBef>
                <a:spcPts val="2100"/>
              </a:spcBef>
              <a:spcAft>
                <a:spcPts val="0"/>
              </a:spcAft>
              <a:buSzPts val="1800"/>
              <a:buNone/>
              <a:defRPr b="1" sz="1800"/>
            </a:lvl5pPr>
            <a:lvl6pPr lvl="5" algn="l">
              <a:lnSpc>
                <a:spcPct val="115000"/>
              </a:lnSpc>
              <a:spcBef>
                <a:spcPts val="2100"/>
              </a:spcBef>
              <a:spcAft>
                <a:spcPts val="0"/>
              </a:spcAft>
              <a:buSzPts val="1800"/>
              <a:buNone/>
              <a:defRPr b="1" sz="1800"/>
            </a:lvl6pPr>
            <a:lvl7pPr lvl="6" algn="l">
              <a:lnSpc>
                <a:spcPct val="115000"/>
              </a:lnSpc>
              <a:spcBef>
                <a:spcPts val="2100"/>
              </a:spcBef>
              <a:spcAft>
                <a:spcPts val="0"/>
              </a:spcAft>
              <a:buSzPts val="1800"/>
              <a:buNone/>
              <a:defRPr b="1" sz="1800"/>
            </a:lvl7pPr>
            <a:lvl8pPr lvl="7" algn="l">
              <a:lnSpc>
                <a:spcPct val="115000"/>
              </a:lnSpc>
              <a:spcBef>
                <a:spcPts val="2100"/>
              </a:spcBef>
              <a:spcAft>
                <a:spcPts val="0"/>
              </a:spcAft>
              <a:buSzPts val="1800"/>
              <a:buNone/>
              <a:defRPr b="1" sz="1800"/>
            </a:lvl8pPr>
            <a:lvl9pPr lvl="8" algn="l">
              <a:lnSpc>
                <a:spcPct val="115000"/>
              </a:lnSpc>
              <a:spcBef>
                <a:spcPts val="2100"/>
              </a:spcBef>
              <a:spcAft>
                <a:spcPts val="2100"/>
              </a:spcAft>
              <a:buSzPts val="1800"/>
              <a:buNone/>
              <a:defRPr b="1" sz="1800"/>
            </a:lvl9pPr>
          </a:lstStyle>
          <a:p/>
        </p:txBody>
      </p:sp>
      <p:sp>
        <p:nvSpPr>
          <p:cNvPr id="299" name="Google Shape;299;p32"/>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dk1"/>
              </a:buClr>
              <a:buSzPts val="4000"/>
              <a:buFont typeface="Aldrich"/>
              <a:buNone/>
              <a:defRPr/>
            </a:lvl1pPr>
            <a:lvl2pPr lvl="1"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00" name="Google Shape;300;p32"/>
          <p:cNvSpPr txBox="1"/>
          <p:nvPr>
            <p:ph idx="3" type="body"/>
          </p:nvPr>
        </p:nvSpPr>
        <p:spPr>
          <a:xfrm>
            <a:off x="8378500" y="2318375"/>
            <a:ext cx="3397800" cy="1553400"/>
          </a:xfrm>
          <a:prstGeom prst="rect">
            <a:avLst/>
          </a:prstGeom>
          <a:noFill/>
          <a:ln>
            <a:noFill/>
          </a:ln>
        </p:spPr>
        <p:txBody>
          <a:bodyPr anchorCtr="0" anchor="t" bIns="121900" lIns="121900" spcFirstLastPara="1" rIns="121900" wrap="square" tIns="121900">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0"/>
              </a:spcBef>
              <a:spcAft>
                <a:spcPts val="0"/>
              </a:spcAft>
              <a:buSzPts val="1400"/>
              <a:buChar char="○"/>
              <a:defRPr sz="1400"/>
            </a:lvl2pPr>
            <a:lvl3pPr indent="-317500" lvl="2" marL="1371600" algn="l">
              <a:lnSpc>
                <a:spcPct val="100000"/>
              </a:lnSpc>
              <a:spcBef>
                <a:spcPts val="0"/>
              </a:spcBef>
              <a:spcAft>
                <a:spcPts val="0"/>
              </a:spcAft>
              <a:buSzPts val="1400"/>
              <a:buChar char="■"/>
              <a:defRPr sz="1400"/>
            </a:lvl3pPr>
            <a:lvl4pPr indent="-317500" lvl="3" marL="1828800" algn="l">
              <a:lnSpc>
                <a:spcPct val="100000"/>
              </a:lnSpc>
              <a:spcBef>
                <a:spcPts val="0"/>
              </a:spcBef>
              <a:spcAft>
                <a:spcPts val="0"/>
              </a:spcAft>
              <a:buSzPts val="1400"/>
              <a:buChar char="●"/>
              <a:defRPr sz="1400"/>
            </a:lvl4pPr>
            <a:lvl5pPr indent="-317500" lvl="4" marL="2286000" algn="l">
              <a:lnSpc>
                <a:spcPct val="100000"/>
              </a:lnSpc>
              <a:spcBef>
                <a:spcPts val="0"/>
              </a:spcBef>
              <a:spcAft>
                <a:spcPts val="0"/>
              </a:spcAft>
              <a:buSzPts val="1400"/>
              <a:buChar char="○"/>
              <a:defRPr sz="1400"/>
            </a:lvl5pPr>
            <a:lvl6pPr indent="-317500" lvl="5" marL="2743200" algn="l">
              <a:lnSpc>
                <a:spcPct val="100000"/>
              </a:lnSpc>
              <a:spcBef>
                <a:spcPts val="0"/>
              </a:spcBef>
              <a:spcAft>
                <a:spcPts val="0"/>
              </a:spcAft>
              <a:buSzPts val="1400"/>
              <a:buChar char="■"/>
              <a:defRPr sz="1400"/>
            </a:lvl6pPr>
            <a:lvl7pPr indent="-317500" lvl="6" marL="3200400" algn="l">
              <a:lnSpc>
                <a:spcPct val="100000"/>
              </a:lnSpc>
              <a:spcBef>
                <a:spcPts val="0"/>
              </a:spcBef>
              <a:spcAft>
                <a:spcPts val="0"/>
              </a:spcAft>
              <a:buSzPts val="1400"/>
              <a:buChar char="●"/>
              <a:defRPr sz="1400"/>
            </a:lvl7pPr>
            <a:lvl8pPr indent="-317500" lvl="7" marL="3657600" algn="l">
              <a:lnSpc>
                <a:spcPct val="100000"/>
              </a:lnSpc>
              <a:spcBef>
                <a:spcPts val="0"/>
              </a:spcBef>
              <a:spcAft>
                <a:spcPts val="0"/>
              </a:spcAft>
              <a:buSzPts val="1400"/>
              <a:buChar char="○"/>
              <a:defRPr sz="1400"/>
            </a:lvl8pPr>
            <a:lvl9pPr indent="-317500" lvl="8" marL="4114800" algn="l">
              <a:lnSpc>
                <a:spcPct val="100000"/>
              </a:lnSpc>
              <a:spcBef>
                <a:spcPts val="0"/>
              </a:spcBef>
              <a:spcAft>
                <a:spcPts val="0"/>
              </a:spcAft>
              <a:buSzPts val="1400"/>
              <a:buChar char="■"/>
              <a:defRPr sz="1400"/>
            </a:lvl9pPr>
          </a:lstStyle>
          <a:p/>
        </p:txBody>
      </p:sp>
      <p:sp>
        <p:nvSpPr>
          <p:cNvPr id="301" name="Google Shape;301;p32"/>
          <p:cNvSpPr txBox="1"/>
          <p:nvPr>
            <p:ph idx="4" type="body"/>
          </p:nvPr>
        </p:nvSpPr>
        <p:spPr>
          <a:xfrm>
            <a:off x="8378500" y="4506700"/>
            <a:ext cx="3397800" cy="1553400"/>
          </a:xfrm>
          <a:prstGeom prst="rect">
            <a:avLst/>
          </a:prstGeom>
          <a:noFill/>
          <a:ln>
            <a:noFill/>
          </a:ln>
        </p:spPr>
        <p:txBody>
          <a:bodyPr anchorCtr="0" anchor="t" bIns="121900" lIns="121900" spcFirstLastPara="1" rIns="121900" wrap="square" tIns="121900">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0"/>
              </a:spcBef>
              <a:spcAft>
                <a:spcPts val="0"/>
              </a:spcAft>
              <a:buSzPts val="1400"/>
              <a:buChar char="○"/>
              <a:defRPr sz="1400"/>
            </a:lvl2pPr>
            <a:lvl3pPr indent="-317500" lvl="2" marL="1371600" algn="l">
              <a:lnSpc>
                <a:spcPct val="100000"/>
              </a:lnSpc>
              <a:spcBef>
                <a:spcPts val="0"/>
              </a:spcBef>
              <a:spcAft>
                <a:spcPts val="0"/>
              </a:spcAft>
              <a:buSzPts val="1400"/>
              <a:buChar char="■"/>
              <a:defRPr sz="1400"/>
            </a:lvl3pPr>
            <a:lvl4pPr indent="-317500" lvl="3" marL="1828800" algn="l">
              <a:lnSpc>
                <a:spcPct val="100000"/>
              </a:lnSpc>
              <a:spcBef>
                <a:spcPts val="0"/>
              </a:spcBef>
              <a:spcAft>
                <a:spcPts val="0"/>
              </a:spcAft>
              <a:buSzPts val="1400"/>
              <a:buChar char="●"/>
              <a:defRPr sz="1400"/>
            </a:lvl4pPr>
            <a:lvl5pPr indent="-317500" lvl="4" marL="2286000" algn="l">
              <a:lnSpc>
                <a:spcPct val="100000"/>
              </a:lnSpc>
              <a:spcBef>
                <a:spcPts val="0"/>
              </a:spcBef>
              <a:spcAft>
                <a:spcPts val="0"/>
              </a:spcAft>
              <a:buSzPts val="1400"/>
              <a:buChar char="○"/>
              <a:defRPr sz="1400"/>
            </a:lvl5pPr>
            <a:lvl6pPr indent="-317500" lvl="5" marL="2743200" algn="l">
              <a:lnSpc>
                <a:spcPct val="100000"/>
              </a:lnSpc>
              <a:spcBef>
                <a:spcPts val="0"/>
              </a:spcBef>
              <a:spcAft>
                <a:spcPts val="0"/>
              </a:spcAft>
              <a:buSzPts val="1400"/>
              <a:buChar char="■"/>
              <a:defRPr sz="1400"/>
            </a:lvl6pPr>
            <a:lvl7pPr indent="-317500" lvl="6" marL="3200400" algn="l">
              <a:lnSpc>
                <a:spcPct val="100000"/>
              </a:lnSpc>
              <a:spcBef>
                <a:spcPts val="0"/>
              </a:spcBef>
              <a:spcAft>
                <a:spcPts val="0"/>
              </a:spcAft>
              <a:buSzPts val="1400"/>
              <a:buChar char="●"/>
              <a:defRPr sz="1400"/>
            </a:lvl7pPr>
            <a:lvl8pPr indent="-317500" lvl="7" marL="3657600" algn="l">
              <a:lnSpc>
                <a:spcPct val="100000"/>
              </a:lnSpc>
              <a:spcBef>
                <a:spcPts val="0"/>
              </a:spcBef>
              <a:spcAft>
                <a:spcPts val="0"/>
              </a:spcAft>
              <a:buSzPts val="1400"/>
              <a:buChar char="○"/>
              <a:defRPr sz="1400"/>
            </a:lvl8pPr>
            <a:lvl9pPr indent="-317500" lvl="8" marL="4114800" algn="l">
              <a:lnSpc>
                <a:spcPct val="100000"/>
              </a:lnSpc>
              <a:spcBef>
                <a:spcPts val="0"/>
              </a:spcBef>
              <a:spcAft>
                <a:spcPts val="0"/>
              </a:spcAft>
              <a:buSzPts val="1400"/>
              <a:buChar char="■"/>
              <a:defRPr sz="1400"/>
            </a:lvl9pPr>
          </a:lstStyle>
          <a:p/>
        </p:txBody>
      </p:sp>
      <p:sp>
        <p:nvSpPr>
          <p:cNvPr id="302" name="Google Shape;302;p32"/>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cxnSp>
        <p:nvCxnSpPr>
          <p:cNvPr id="303" name="Google Shape;303;p32"/>
          <p:cNvCxnSpPr/>
          <p:nvPr/>
        </p:nvCxnSpPr>
        <p:spPr>
          <a:xfrm rot="10800000">
            <a:off x="3011250" y="6375425"/>
            <a:ext cx="8287500" cy="0"/>
          </a:xfrm>
          <a:prstGeom prst="straightConnector1">
            <a:avLst/>
          </a:prstGeom>
          <a:noFill/>
          <a:ln cap="flat" cmpd="sng" w="19050">
            <a:solidFill>
              <a:schemeClr val="accent3"/>
            </a:solidFill>
            <a:prstDash val="solid"/>
            <a:round/>
            <a:headEnd len="sm" w="sm" type="none"/>
            <a:tailEnd len="sm" w="sm" type="none"/>
          </a:ln>
        </p:spPr>
      </p:cxnSp>
      <p:sp>
        <p:nvSpPr>
          <p:cNvPr id="304" name="Google Shape;304;p32"/>
          <p:cNvSpPr/>
          <p:nvPr/>
        </p:nvSpPr>
        <p:spPr>
          <a:xfrm>
            <a:off x="1987645" y="6162582"/>
            <a:ext cx="5664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32"/>
          <p:cNvSpPr/>
          <p:nvPr/>
        </p:nvSpPr>
        <p:spPr>
          <a:xfrm>
            <a:off x="865409" y="6159429"/>
            <a:ext cx="10389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32"/>
          <p:cNvSpPr/>
          <p:nvPr/>
        </p:nvSpPr>
        <p:spPr>
          <a:xfrm>
            <a:off x="366218" y="6159429"/>
            <a:ext cx="417000" cy="4320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32"/>
          <p:cNvSpPr/>
          <p:nvPr/>
        </p:nvSpPr>
        <p:spPr>
          <a:xfrm>
            <a:off x="2031087" y="6072767"/>
            <a:ext cx="566400" cy="4320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32"/>
          <p:cNvSpPr/>
          <p:nvPr/>
        </p:nvSpPr>
        <p:spPr>
          <a:xfrm>
            <a:off x="908850" y="6069614"/>
            <a:ext cx="1038900" cy="4320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32"/>
          <p:cNvSpPr/>
          <p:nvPr/>
        </p:nvSpPr>
        <p:spPr>
          <a:xfrm>
            <a:off x="409659" y="6069614"/>
            <a:ext cx="417000" cy="4320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5 Timeline">
  <p:cSld name="CUSTOM_14">
    <p:spTree>
      <p:nvGrpSpPr>
        <p:cNvPr id="310" name="Shape 310"/>
        <p:cNvGrpSpPr/>
        <p:nvPr/>
      </p:nvGrpSpPr>
      <p:grpSpPr>
        <a:xfrm>
          <a:off x="0" y="0"/>
          <a:ext cx="0" cy="0"/>
          <a:chOff x="0" y="0"/>
          <a:chExt cx="0" cy="0"/>
        </a:xfrm>
      </p:grpSpPr>
      <p:sp>
        <p:nvSpPr>
          <p:cNvPr id="311" name="Google Shape;311;p33"/>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33"/>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3"/>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14" name="Google Shape;314;p33"/>
          <p:cNvCxnSpPr/>
          <p:nvPr/>
        </p:nvCxnSpPr>
        <p:spPr>
          <a:xfrm>
            <a:off x="3160913" y="601238"/>
            <a:ext cx="4394100" cy="0"/>
          </a:xfrm>
          <a:prstGeom prst="straightConnector1">
            <a:avLst/>
          </a:prstGeom>
          <a:noFill/>
          <a:ln cap="flat" cmpd="sng" w="19050">
            <a:solidFill>
              <a:schemeClr val="accent3"/>
            </a:solidFill>
            <a:prstDash val="solid"/>
            <a:round/>
            <a:headEnd len="sm" w="sm" type="none"/>
            <a:tailEnd len="sm" w="sm" type="none"/>
          </a:ln>
        </p:spPr>
      </p:cxnSp>
      <p:sp>
        <p:nvSpPr>
          <p:cNvPr id="315" name="Google Shape;315;p33"/>
          <p:cNvSpPr/>
          <p:nvPr/>
        </p:nvSpPr>
        <p:spPr>
          <a:xfrm>
            <a:off x="355732" y="304562"/>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3"/>
          <p:cNvSpPr/>
          <p:nvPr/>
        </p:nvSpPr>
        <p:spPr>
          <a:xfrm>
            <a:off x="1130963" y="300800"/>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3"/>
          <p:cNvSpPr/>
          <p:nvPr/>
        </p:nvSpPr>
        <p:spPr>
          <a:xfrm>
            <a:off x="2468589" y="300800"/>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3"/>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3"/>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33"/>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21" name="Google Shape;321;p33"/>
          <p:cNvCxnSpPr/>
          <p:nvPr/>
        </p:nvCxnSpPr>
        <p:spPr>
          <a:xfrm rot="10800000">
            <a:off x="4604537" y="6221743"/>
            <a:ext cx="4394100" cy="0"/>
          </a:xfrm>
          <a:prstGeom prst="straightConnector1">
            <a:avLst/>
          </a:prstGeom>
          <a:noFill/>
          <a:ln cap="flat" cmpd="sng" w="19050">
            <a:solidFill>
              <a:schemeClr val="accent3"/>
            </a:solidFill>
            <a:prstDash val="solid"/>
            <a:round/>
            <a:headEnd len="sm" w="sm" type="none"/>
            <a:tailEnd len="sm" w="sm" type="none"/>
          </a:ln>
        </p:spPr>
      </p:cxnSp>
      <p:sp>
        <p:nvSpPr>
          <p:cNvPr id="322" name="Google Shape;322;p33"/>
          <p:cNvSpPr/>
          <p:nvPr/>
        </p:nvSpPr>
        <p:spPr>
          <a:xfrm>
            <a:off x="11179647" y="5925067"/>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33"/>
          <p:cNvSpPr/>
          <p:nvPr/>
        </p:nvSpPr>
        <p:spPr>
          <a:xfrm>
            <a:off x="9840748" y="5921305"/>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3"/>
          <p:cNvSpPr/>
          <p:nvPr/>
        </p:nvSpPr>
        <p:spPr>
          <a:xfrm>
            <a:off x="9245506" y="5921305"/>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33"/>
          <p:cNvSpPr txBox="1"/>
          <p:nvPr>
            <p:ph idx="1" type="subTitle"/>
          </p:nvPr>
        </p:nvSpPr>
        <p:spPr>
          <a:xfrm>
            <a:off x="415600" y="2316000"/>
            <a:ext cx="1997700" cy="6069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2200"/>
              <a:buNone/>
              <a:defRPr b="1" sz="2200"/>
            </a:lvl1pPr>
            <a:lvl2pPr lvl="1" algn="ctr">
              <a:lnSpc>
                <a:spcPct val="115000"/>
              </a:lnSpc>
              <a:spcBef>
                <a:spcPts val="2100"/>
              </a:spcBef>
              <a:spcAft>
                <a:spcPts val="0"/>
              </a:spcAft>
              <a:buSzPts val="2200"/>
              <a:buNone/>
              <a:defRPr b="1" sz="2200"/>
            </a:lvl2pPr>
            <a:lvl3pPr lvl="2" algn="ctr">
              <a:lnSpc>
                <a:spcPct val="115000"/>
              </a:lnSpc>
              <a:spcBef>
                <a:spcPts val="2100"/>
              </a:spcBef>
              <a:spcAft>
                <a:spcPts val="0"/>
              </a:spcAft>
              <a:buSzPts val="2200"/>
              <a:buNone/>
              <a:defRPr b="1" sz="2200"/>
            </a:lvl3pPr>
            <a:lvl4pPr lvl="3" algn="ctr">
              <a:lnSpc>
                <a:spcPct val="115000"/>
              </a:lnSpc>
              <a:spcBef>
                <a:spcPts val="2100"/>
              </a:spcBef>
              <a:spcAft>
                <a:spcPts val="0"/>
              </a:spcAft>
              <a:buSzPts val="2200"/>
              <a:buNone/>
              <a:defRPr b="1" sz="2200"/>
            </a:lvl4pPr>
            <a:lvl5pPr lvl="4" algn="ctr">
              <a:lnSpc>
                <a:spcPct val="115000"/>
              </a:lnSpc>
              <a:spcBef>
                <a:spcPts val="2100"/>
              </a:spcBef>
              <a:spcAft>
                <a:spcPts val="0"/>
              </a:spcAft>
              <a:buSzPts val="2200"/>
              <a:buNone/>
              <a:defRPr b="1" sz="2200"/>
            </a:lvl5pPr>
            <a:lvl6pPr lvl="5" algn="ctr">
              <a:lnSpc>
                <a:spcPct val="115000"/>
              </a:lnSpc>
              <a:spcBef>
                <a:spcPts val="2100"/>
              </a:spcBef>
              <a:spcAft>
                <a:spcPts val="0"/>
              </a:spcAft>
              <a:buSzPts val="2200"/>
              <a:buNone/>
              <a:defRPr b="1" sz="2200"/>
            </a:lvl6pPr>
            <a:lvl7pPr lvl="6" algn="ctr">
              <a:lnSpc>
                <a:spcPct val="115000"/>
              </a:lnSpc>
              <a:spcBef>
                <a:spcPts val="2100"/>
              </a:spcBef>
              <a:spcAft>
                <a:spcPts val="0"/>
              </a:spcAft>
              <a:buSzPts val="2200"/>
              <a:buNone/>
              <a:defRPr b="1" sz="2200"/>
            </a:lvl7pPr>
            <a:lvl8pPr lvl="7" algn="ctr">
              <a:lnSpc>
                <a:spcPct val="115000"/>
              </a:lnSpc>
              <a:spcBef>
                <a:spcPts val="2100"/>
              </a:spcBef>
              <a:spcAft>
                <a:spcPts val="0"/>
              </a:spcAft>
              <a:buSzPts val="2200"/>
              <a:buNone/>
              <a:defRPr b="1" sz="2200"/>
            </a:lvl8pPr>
            <a:lvl9pPr lvl="8" algn="ctr">
              <a:lnSpc>
                <a:spcPct val="115000"/>
              </a:lnSpc>
              <a:spcBef>
                <a:spcPts val="2100"/>
              </a:spcBef>
              <a:spcAft>
                <a:spcPts val="2100"/>
              </a:spcAft>
              <a:buSzPts val="2200"/>
              <a:buNone/>
              <a:defRPr b="1" sz="2200"/>
            </a:lvl9pPr>
          </a:lstStyle>
          <a:p/>
        </p:txBody>
      </p:sp>
      <p:sp>
        <p:nvSpPr>
          <p:cNvPr id="326" name="Google Shape;326;p33"/>
          <p:cNvSpPr txBox="1"/>
          <p:nvPr>
            <p:ph idx="2" type="subTitle"/>
          </p:nvPr>
        </p:nvSpPr>
        <p:spPr>
          <a:xfrm>
            <a:off x="2775377" y="2316000"/>
            <a:ext cx="1997700" cy="6069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2200"/>
              <a:buNone/>
              <a:defRPr b="1" sz="2200"/>
            </a:lvl1pPr>
            <a:lvl2pPr lvl="1" algn="ctr">
              <a:lnSpc>
                <a:spcPct val="115000"/>
              </a:lnSpc>
              <a:spcBef>
                <a:spcPts val="2100"/>
              </a:spcBef>
              <a:spcAft>
                <a:spcPts val="0"/>
              </a:spcAft>
              <a:buSzPts val="2200"/>
              <a:buNone/>
              <a:defRPr b="1" sz="2200"/>
            </a:lvl2pPr>
            <a:lvl3pPr lvl="2" algn="ctr">
              <a:lnSpc>
                <a:spcPct val="115000"/>
              </a:lnSpc>
              <a:spcBef>
                <a:spcPts val="2100"/>
              </a:spcBef>
              <a:spcAft>
                <a:spcPts val="0"/>
              </a:spcAft>
              <a:buSzPts val="2200"/>
              <a:buNone/>
              <a:defRPr b="1" sz="2200"/>
            </a:lvl3pPr>
            <a:lvl4pPr lvl="3" algn="ctr">
              <a:lnSpc>
                <a:spcPct val="115000"/>
              </a:lnSpc>
              <a:spcBef>
                <a:spcPts val="2100"/>
              </a:spcBef>
              <a:spcAft>
                <a:spcPts val="0"/>
              </a:spcAft>
              <a:buSzPts val="2200"/>
              <a:buNone/>
              <a:defRPr b="1" sz="2200"/>
            </a:lvl4pPr>
            <a:lvl5pPr lvl="4" algn="ctr">
              <a:lnSpc>
                <a:spcPct val="115000"/>
              </a:lnSpc>
              <a:spcBef>
                <a:spcPts val="2100"/>
              </a:spcBef>
              <a:spcAft>
                <a:spcPts val="0"/>
              </a:spcAft>
              <a:buSzPts val="2200"/>
              <a:buNone/>
              <a:defRPr b="1" sz="2200"/>
            </a:lvl5pPr>
            <a:lvl6pPr lvl="5" algn="ctr">
              <a:lnSpc>
                <a:spcPct val="115000"/>
              </a:lnSpc>
              <a:spcBef>
                <a:spcPts val="2100"/>
              </a:spcBef>
              <a:spcAft>
                <a:spcPts val="0"/>
              </a:spcAft>
              <a:buSzPts val="2200"/>
              <a:buNone/>
              <a:defRPr b="1" sz="2200"/>
            </a:lvl6pPr>
            <a:lvl7pPr lvl="6" algn="ctr">
              <a:lnSpc>
                <a:spcPct val="115000"/>
              </a:lnSpc>
              <a:spcBef>
                <a:spcPts val="2100"/>
              </a:spcBef>
              <a:spcAft>
                <a:spcPts val="0"/>
              </a:spcAft>
              <a:buSzPts val="2200"/>
              <a:buNone/>
              <a:defRPr b="1" sz="2200"/>
            </a:lvl7pPr>
            <a:lvl8pPr lvl="7" algn="ctr">
              <a:lnSpc>
                <a:spcPct val="115000"/>
              </a:lnSpc>
              <a:spcBef>
                <a:spcPts val="2100"/>
              </a:spcBef>
              <a:spcAft>
                <a:spcPts val="0"/>
              </a:spcAft>
              <a:buSzPts val="2200"/>
              <a:buNone/>
              <a:defRPr b="1" sz="2200"/>
            </a:lvl8pPr>
            <a:lvl9pPr lvl="8" algn="ctr">
              <a:lnSpc>
                <a:spcPct val="115000"/>
              </a:lnSpc>
              <a:spcBef>
                <a:spcPts val="2100"/>
              </a:spcBef>
              <a:spcAft>
                <a:spcPts val="2100"/>
              </a:spcAft>
              <a:buSzPts val="2200"/>
              <a:buNone/>
              <a:defRPr b="1" sz="2200"/>
            </a:lvl9pPr>
          </a:lstStyle>
          <a:p/>
        </p:txBody>
      </p:sp>
      <p:sp>
        <p:nvSpPr>
          <p:cNvPr id="327" name="Google Shape;327;p33"/>
          <p:cNvSpPr txBox="1"/>
          <p:nvPr>
            <p:ph idx="3" type="subTitle"/>
          </p:nvPr>
        </p:nvSpPr>
        <p:spPr>
          <a:xfrm>
            <a:off x="5135153" y="2342500"/>
            <a:ext cx="1997700" cy="6069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2200"/>
              <a:buNone/>
              <a:defRPr b="1" sz="2200"/>
            </a:lvl1pPr>
            <a:lvl2pPr lvl="1" algn="ctr">
              <a:lnSpc>
                <a:spcPct val="115000"/>
              </a:lnSpc>
              <a:spcBef>
                <a:spcPts val="2100"/>
              </a:spcBef>
              <a:spcAft>
                <a:spcPts val="0"/>
              </a:spcAft>
              <a:buSzPts val="2200"/>
              <a:buNone/>
              <a:defRPr b="1" sz="2200"/>
            </a:lvl2pPr>
            <a:lvl3pPr lvl="2" algn="ctr">
              <a:lnSpc>
                <a:spcPct val="115000"/>
              </a:lnSpc>
              <a:spcBef>
                <a:spcPts val="2100"/>
              </a:spcBef>
              <a:spcAft>
                <a:spcPts val="0"/>
              </a:spcAft>
              <a:buSzPts val="2200"/>
              <a:buNone/>
              <a:defRPr b="1" sz="2200"/>
            </a:lvl3pPr>
            <a:lvl4pPr lvl="3" algn="ctr">
              <a:lnSpc>
                <a:spcPct val="115000"/>
              </a:lnSpc>
              <a:spcBef>
                <a:spcPts val="2100"/>
              </a:spcBef>
              <a:spcAft>
                <a:spcPts val="0"/>
              </a:spcAft>
              <a:buSzPts val="2200"/>
              <a:buNone/>
              <a:defRPr b="1" sz="2200"/>
            </a:lvl4pPr>
            <a:lvl5pPr lvl="4" algn="ctr">
              <a:lnSpc>
                <a:spcPct val="115000"/>
              </a:lnSpc>
              <a:spcBef>
                <a:spcPts val="2100"/>
              </a:spcBef>
              <a:spcAft>
                <a:spcPts val="0"/>
              </a:spcAft>
              <a:buSzPts val="2200"/>
              <a:buNone/>
              <a:defRPr b="1" sz="2200"/>
            </a:lvl5pPr>
            <a:lvl6pPr lvl="5" algn="ctr">
              <a:lnSpc>
                <a:spcPct val="115000"/>
              </a:lnSpc>
              <a:spcBef>
                <a:spcPts val="2100"/>
              </a:spcBef>
              <a:spcAft>
                <a:spcPts val="0"/>
              </a:spcAft>
              <a:buSzPts val="2200"/>
              <a:buNone/>
              <a:defRPr b="1" sz="2200"/>
            </a:lvl6pPr>
            <a:lvl7pPr lvl="6" algn="ctr">
              <a:lnSpc>
                <a:spcPct val="115000"/>
              </a:lnSpc>
              <a:spcBef>
                <a:spcPts val="2100"/>
              </a:spcBef>
              <a:spcAft>
                <a:spcPts val="0"/>
              </a:spcAft>
              <a:buSzPts val="2200"/>
              <a:buNone/>
              <a:defRPr b="1" sz="2200"/>
            </a:lvl7pPr>
            <a:lvl8pPr lvl="7" algn="ctr">
              <a:lnSpc>
                <a:spcPct val="115000"/>
              </a:lnSpc>
              <a:spcBef>
                <a:spcPts val="2100"/>
              </a:spcBef>
              <a:spcAft>
                <a:spcPts val="0"/>
              </a:spcAft>
              <a:buSzPts val="2200"/>
              <a:buNone/>
              <a:defRPr b="1" sz="2200"/>
            </a:lvl8pPr>
            <a:lvl9pPr lvl="8" algn="ctr">
              <a:lnSpc>
                <a:spcPct val="115000"/>
              </a:lnSpc>
              <a:spcBef>
                <a:spcPts val="2100"/>
              </a:spcBef>
              <a:spcAft>
                <a:spcPts val="2100"/>
              </a:spcAft>
              <a:buSzPts val="2200"/>
              <a:buNone/>
              <a:defRPr b="1" sz="2200"/>
            </a:lvl9pPr>
          </a:lstStyle>
          <a:p/>
        </p:txBody>
      </p:sp>
      <p:sp>
        <p:nvSpPr>
          <p:cNvPr id="328" name="Google Shape;328;p33"/>
          <p:cNvSpPr txBox="1"/>
          <p:nvPr>
            <p:ph idx="4" type="subTitle"/>
          </p:nvPr>
        </p:nvSpPr>
        <p:spPr>
          <a:xfrm>
            <a:off x="7494930" y="2342500"/>
            <a:ext cx="1997700" cy="6069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2200"/>
              <a:buNone/>
              <a:defRPr b="1" sz="2200"/>
            </a:lvl1pPr>
            <a:lvl2pPr lvl="1" algn="ctr">
              <a:lnSpc>
                <a:spcPct val="115000"/>
              </a:lnSpc>
              <a:spcBef>
                <a:spcPts val="2100"/>
              </a:spcBef>
              <a:spcAft>
                <a:spcPts val="0"/>
              </a:spcAft>
              <a:buSzPts val="2200"/>
              <a:buNone/>
              <a:defRPr b="1" sz="2200"/>
            </a:lvl2pPr>
            <a:lvl3pPr lvl="2" algn="ctr">
              <a:lnSpc>
                <a:spcPct val="115000"/>
              </a:lnSpc>
              <a:spcBef>
                <a:spcPts val="2100"/>
              </a:spcBef>
              <a:spcAft>
                <a:spcPts val="0"/>
              </a:spcAft>
              <a:buSzPts val="2200"/>
              <a:buNone/>
              <a:defRPr b="1" sz="2200"/>
            </a:lvl3pPr>
            <a:lvl4pPr lvl="3" algn="ctr">
              <a:lnSpc>
                <a:spcPct val="115000"/>
              </a:lnSpc>
              <a:spcBef>
                <a:spcPts val="2100"/>
              </a:spcBef>
              <a:spcAft>
                <a:spcPts val="0"/>
              </a:spcAft>
              <a:buSzPts val="2200"/>
              <a:buNone/>
              <a:defRPr b="1" sz="2200"/>
            </a:lvl4pPr>
            <a:lvl5pPr lvl="4" algn="ctr">
              <a:lnSpc>
                <a:spcPct val="115000"/>
              </a:lnSpc>
              <a:spcBef>
                <a:spcPts val="2100"/>
              </a:spcBef>
              <a:spcAft>
                <a:spcPts val="0"/>
              </a:spcAft>
              <a:buSzPts val="2200"/>
              <a:buNone/>
              <a:defRPr b="1" sz="2200"/>
            </a:lvl5pPr>
            <a:lvl6pPr lvl="5" algn="ctr">
              <a:lnSpc>
                <a:spcPct val="115000"/>
              </a:lnSpc>
              <a:spcBef>
                <a:spcPts val="2100"/>
              </a:spcBef>
              <a:spcAft>
                <a:spcPts val="0"/>
              </a:spcAft>
              <a:buSzPts val="2200"/>
              <a:buNone/>
              <a:defRPr b="1" sz="2200"/>
            </a:lvl6pPr>
            <a:lvl7pPr lvl="6" algn="ctr">
              <a:lnSpc>
                <a:spcPct val="115000"/>
              </a:lnSpc>
              <a:spcBef>
                <a:spcPts val="2100"/>
              </a:spcBef>
              <a:spcAft>
                <a:spcPts val="0"/>
              </a:spcAft>
              <a:buSzPts val="2200"/>
              <a:buNone/>
              <a:defRPr b="1" sz="2200"/>
            </a:lvl7pPr>
            <a:lvl8pPr lvl="7" algn="ctr">
              <a:lnSpc>
                <a:spcPct val="115000"/>
              </a:lnSpc>
              <a:spcBef>
                <a:spcPts val="2100"/>
              </a:spcBef>
              <a:spcAft>
                <a:spcPts val="0"/>
              </a:spcAft>
              <a:buSzPts val="2200"/>
              <a:buNone/>
              <a:defRPr b="1" sz="2200"/>
            </a:lvl8pPr>
            <a:lvl9pPr lvl="8" algn="ctr">
              <a:lnSpc>
                <a:spcPct val="115000"/>
              </a:lnSpc>
              <a:spcBef>
                <a:spcPts val="2100"/>
              </a:spcBef>
              <a:spcAft>
                <a:spcPts val="2100"/>
              </a:spcAft>
              <a:buSzPts val="2200"/>
              <a:buNone/>
              <a:defRPr b="1" sz="2200"/>
            </a:lvl9pPr>
          </a:lstStyle>
          <a:p/>
        </p:txBody>
      </p:sp>
      <p:sp>
        <p:nvSpPr>
          <p:cNvPr id="329" name="Google Shape;329;p33"/>
          <p:cNvSpPr txBox="1"/>
          <p:nvPr>
            <p:ph idx="5" type="subTitle"/>
          </p:nvPr>
        </p:nvSpPr>
        <p:spPr>
          <a:xfrm>
            <a:off x="9854707" y="2316000"/>
            <a:ext cx="1997700" cy="6069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2200"/>
              <a:buNone/>
              <a:defRPr b="1" sz="2200"/>
            </a:lvl1pPr>
            <a:lvl2pPr lvl="1" algn="ctr">
              <a:lnSpc>
                <a:spcPct val="115000"/>
              </a:lnSpc>
              <a:spcBef>
                <a:spcPts val="2100"/>
              </a:spcBef>
              <a:spcAft>
                <a:spcPts val="0"/>
              </a:spcAft>
              <a:buSzPts val="2200"/>
              <a:buNone/>
              <a:defRPr b="1" sz="2200"/>
            </a:lvl2pPr>
            <a:lvl3pPr lvl="2" algn="ctr">
              <a:lnSpc>
                <a:spcPct val="115000"/>
              </a:lnSpc>
              <a:spcBef>
                <a:spcPts val="2100"/>
              </a:spcBef>
              <a:spcAft>
                <a:spcPts val="0"/>
              </a:spcAft>
              <a:buSzPts val="2200"/>
              <a:buNone/>
              <a:defRPr b="1" sz="2200"/>
            </a:lvl3pPr>
            <a:lvl4pPr lvl="3" algn="ctr">
              <a:lnSpc>
                <a:spcPct val="115000"/>
              </a:lnSpc>
              <a:spcBef>
                <a:spcPts val="2100"/>
              </a:spcBef>
              <a:spcAft>
                <a:spcPts val="0"/>
              </a:spcAft>
              <a:buSzPts val="2200"/>
              <a:buNone/>
              <a:defRPr b="1" sz="2200"/>
            </a:lvl4pPr>
            <a:lvl5pPr lvl="4" algn="ctr">
              <a:lnSpc>
                <a:spcPct val="115000"/>
              </a:lnSpc>
              <a:spcBef>
                <a:spcPts val="2100"/>
              </a:spcBef>
              <a:spcAft>
                <a:spcPts val="0"/>
              </a:spcAft>
              <a:buSzPts val="2200"/>
              <a:buNone/>
              <a:defRPr b="1" sz="2200"/>
            </a:lvl5pPr>
            <a:lvl6pPr lvl="5" algn="ctr">
              <a:lnSpc>
                <a:spcPct val="115000"/>
              </a:lnSpc>
              <a:spcBef>
                <a:spcPts val="2100"/>
              </a:spcBef>
              <a:spcAft>
                <a:spcPts val="0"/>
              </a:spcAft>
              <a:buSzPts val="2200"/>
              <a:buNone/>
              <a:defRPr b="1" sz="2200"/>
            </a:lvl6pPr>
            <a:lvl7pPr lvl="6" algn="ctr">
              <a:lnSpc>
                <a:spcPct val="115000"/>
              </a:lnSpc>
              <a:spcBef>
                <a:spcPts val="2100"/>
              </a:spcBef>
              <a:spcAft>
                <a:spcPts val="0"/>
              </a:spcAft>
              <a:buSzPts val="2200"/>
              <a:buNone/>
              <a:defRPr b="1" sz="2200"/>
            </a:lvl7pPr>
            <a:lvl8pPr lvl="7" algn="ctr">
              <a:lnSpc>
                <a:spcPct val="115000"/>
              </a:lnSpc>
              <a:spcBef>
                <a:spcPts val="2100"/>
              </a:spcBef>
              <a:spcAft>
                <a:spcPts val="0"/>
              </a:spcAft>
              <a:buSzPts val="2200"/>
              <a:buNone/>
              <a:defRPr b="1" sz="2200"/>
            </a:lvl8pPr>
            <a:lvl9pPr lvl="8" algn="ctr">
              <a:lnSpc>
                <a:spcPct val="115000"/>
              </a:lnSpc>
              <a:spcBef>
                <a:spcPts val="2100"/>
              </a:spcBef>
              <a:spcAft>
                <a:spcPts val="2100"/>
              </a:spcAft>
              <a:buSzPts val="2200"/>
              <a:buNone/>
              <a:defRPr b="1" sz="2200"/>
            </a:lvl9pPr>
          </a:lstStyle>
          <a:p/>
        </p:txBody>
      </p:sp>
      <p:sp>
        <p:nvSpPr>
          <p:cNvPr id="330" name="Google Shape;330;p33"/>
          <p:cNvSpPr txBox="1"/>
          <p:nvPr>
            <p:ph type="title"/>
          </p:nvPr>
        </p:nvSpPr>
        <p:spPr>
          <a:xfrm>
            <a:off x="415600" y="974367"/>
            <a:ext cx="11360700" cy="763500"/>
          </a:xfrm>
          <a:prstGeom prst="rect">
            <a:avLst/>
          </a:prstGeom>
          <a:noFill/>
          <a:ln>
            <a:noFill/>
          </a:ln>
        </p:spPr>
        <p:txBody>
          <a:bodyPr anchorCtr="0" anchor="t" bIns="121900" lIns="121900" spcFirstLastPara="1" rIns="121900" wrap="square" tIns="121900">
            <a:noAutofit/>
          </a:bodyPr>
          <a:lstStyle>
            <a:lvl1pPr lvl="0" marR="0" algn="ctr">
              <a:lnSpc>
                <a:spcPct val="100000"/>
              </a:lnSpc>
              <a:spcBef>
                <a:spcPts val="0"/>
              </a:spcBef>
              <a:spcAft>
                <a:spcPts val="0"/>
              </a:spcAft>
              <a:buClr>
                <a:schemeClr val="dk1"/>
              </a:buClr>
              <a:buSzPts val="4000"/>
              <a:buFont typeface="Aldrich"/>
              <a:buNone/>
              <a:defRPr/>
            </a:lvl1pPr>
            <a:lvl2pPr lvl="1"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31" name="Google Shape;331;p33"/>
          <p:cNvSpPr txBox="1"/>
          <p:nvPr>
            <p:ph idx="6" type="body"/>
          </p:nvPr>
        </p:nvSpPr>
        <p:spPr>
          <a:xfrm>
            <a:off x="415600" y="3238625"/>
            <a:ext cx="1997700" cy="23301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32" name="Google Shape;332;p33"/>
          <p:cNvSpPr txBox="1"/>
          <p:nvPr>
            <p:ph idx="7" type="body"/>
          </p:nvPr>
        </p:nvSpPr>
        <p:spPr>
          <a:xfrm>
            <a:off x="2775375" y="3238625"/>
            <a:ext cx="1997700" cy="23301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33" name="Google Shape;333;p33"/>
          <p:cNvSpPr txBox="1"/>
          <p:nvPr>
            <p:ph idx="8" type="body"/>
          </p:nvPr>
        </p:nvSpPr>
        <p:spPr>
          <a:xfrm>
            <a:off x="5135150" y="3238625"/>
            <a:ext cx="1997700" cy="23301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34" name="Google Shape;334;p33"/>
          <p:cNvSpPr txBox="1"/>
          <p:nvPr>
            <p:ph idx="9" type="body"/>
          </p:nvPr>
        </p:nvSpPr>
        <p:spPr>
          <a:xfrm>
            <a:off x="7494925" y="3238625"/>
            <a:ext cx="1997700" cy="23301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35" name="Google Shape;335;p33"/>
          <p:cNvSpPr txBox="1"/>
          <p:nvPr>
            <p:ph idx="13" type="body"/>
          </p:nvPr>
        </p:nvSpPr>
        <p:spPr>
          <a:xfrm>
            <a:off x="9854700" y="3238625"/>
            <a:ext cx="1997700" cy="23301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36" name="Google Shape;336;p33"/>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grpSp>
        <p:nvGrpSpPr>
          <p:cNvPr id="337" name="Google Shape;337;p33"/>
          <p:cNvGrpSpPr/>
          <p:nvPr/>
        </p:nvGrpSpPr>
        <p:grpSpPr>
          <a:xfrm>
            <a:off x="11287175" y="149950"/>
            <a:ext cx="737725" cy="887475"/>
            <a:chOff x="4038950" y="1664675"/>
            <a:chExt cx="737725" cy="887475"/>
          </a:xfrm>
        </p:grpSpPr>
        <p:sp>
          <p:nvSpPr>
            <p:cNvPr id="338" name="Google Shape;338;p33"/>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39" name="Google Shape;339;p33"/>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40" name="Google Shape;340;p33"/>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6 Title and text left">
  <p:cSld name="CUSTOM_15">
    <p:spTree>
      <p:nvGrpSpPr>
        <p:cNvPr id="341" name="Shape 341"/>
        <p:cNvGrpSpPr/>
        <p:nvPr/>
      </p:nvGrpSpPr>
      <p:grpSpPr>
        <a:xfrm>
          <a:off x="0" y="0"/>
          <a:ext cx="0" cy="0"/>
          <a:chOff x="0" y="0"/>
          <a:chExt cx="0" cy="0"/>
        </a:xfrm>
      </p:grpSpPr>
      <p:sp>
        <p:nvSpPr>
          <p:cNvPr id="342" name="Google Shape;342;p34"/>
          <p:cNvSpPr/>
          <p:nvPr/>
        </p:nvSpPr>
        <p:spPr>
          <a:xfrm>
            <a:off x="10170150" y="58135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34"/>
          <p:cNvSpPr/>
          <p:nvPr/>
        </p:nvSpPr>
        <p:spPr>
          <a:xfrm>
            <a:off x="10170150" y="47501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34"/>
          <p:cNvSpPr/>
          <p:nvPr/>
        </p:nvSpPr>
        <p:spPr>
          <a:xfrm>
            <a:off x="151500" y="4707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4"/>
          <p:cNvSpPr/>
          <p:nvPr/>
        </p:nvSpPr>
        <p:spPr>
          <a:xfrm>
            <a:off x="1291200" y="4654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34"/>
          <p:cNvSpPr/>
          <p:nvPr/>
        </p:nvSpPr>
        <p:spPr>
          <a:xfrm>
            <a:off x="3257700" y="4654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47" name="Google Shape;347;p34"/>
          <p:cNvCxnSpPr/>
          <p:nvPr/>
        </p:nvCxnSpPr>
        <p:spPr>
          <a:xfrm rot="10800000">
            <a:off x="10743300" y="1242425"/>
            <a:ext cx="0" cy="3110100"/>
          </a:xfrm>
          <a:prstGeom prst="straightConnector1">
            <a:avLst/>
          </a:prstGeom>
          <a:noFill/>
          <a:ln cap="flat" cmpd="sng" w="19050">
            <a:solidFill>
              <a:schemeClr val="accent3"/>
            </a:solidFill>
            <a:prstDash val="solid"/>
            <a:round/>
            <a:headEnd len="sm" w="sm" type="none"/>
            <a:tailEnd len="sm" w="sm" type="none"/>
          </a:ln>
        </p:spPr>
      </p:cxnSp>
      <p:sp>
        <p:nvSpPr>
          <p:cNvPr id="348" name="Google Shape;348;p34"/>
          <p:cNvSpPr/>
          <p:nvPr/>
        </p:nvSpPr>
        <p:spPr>
          <a:xfrm>
            <a:off x="10246350" y="56611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4"/>
          <p:cNvSpPr/>
          <p:nvPr/>
        </p:nvSpPr>
        <p:spPr>
          <a:xfrm>
            <a:off x="10246350" y="45977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50" name="Google Shape;350;p34"/>
          <p:cNvCxnSpPr/>
          <p:nvPr/>
        </p:nvCxnSpPr>
        <p:spPr>
          <a:xfrm>
            <a:off x="11630525" y="5106200"/>
            <a:ext cx="486300" cy="0"/>
          </a:xfrm>
          <a:prstGeom prst="straightConnector1">
            <a:avLst/>
          </a:prstGeom>
          <a:noFill/>
          <a:ln cap="flat" cmpd="sng" w="19050">
            <a:solidFill>
              <a:schemeClr val="accent3"/>
            </a:solidFill>
            <a:prstDash val="solid"/>
            <a:round/>
            <a:headEnd len="sm" w="sm" type="none"/>
            <a:tailEnd len="sm" w="sm" type="none"/>
          </a:ln>
        </p:spPr>
      </p:cxnSp>
      <p:cxnSp>
        <p:nvCxnSpPr>
          <p:cNvPr id="351" name="Google Shape;351;p34"/>
          <p:cNvCxnSpPr/>
          <p:nvPr/>
        </p:nvCxnSpPr>
        <p:spPr>
          <a:xfrm>
            <a:off x="4392225" y="670025"/>
            <a:ext cx="5168400" cy="0"/>
          </a:xfrm>
          <a:prstGeom prst="straightConnector1">
            <a:avLst/>
          </a:prstGeom>
          <a:noFill/>
          <a:ln cap="flat" cmpd="sng" w="19050">
            <a:solidFill>
              <a:schemeClr val="accent3"/>
            </a:solidFill>
            <a:prstDash val="solid"/>
            <a:round/>
            <a:headEnd len="sm" w="sm" type="none"/>
            <a:tailEnd len="sm" w="sm" type="none"/>
          </a:ln>
        </p:spPr>
      </p:cxnSp>
      <p:sp>
        <p:nvSpPr>
          <p:cNvPr id="352" name="Google Shape;352;p34"/>
          <p:cNvSpPr/>
          <p:nvPr/>
        </p:nvSpPr>
        <p:spPr>
          <a:xfrm>
            <a:off x="227700" y="318375"/>
            <a:ext cx="9939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1367400" y="313025"/>
            <a:ext cx="18207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3333900" y="313025"/>
            <a:ext cx="731400" cy="731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txBox="1"/>
          <p:nvPr>
            <p:ph type="title"/>
          </p:nvPr>
        </p:nvSpPr>
        <p:spPr>
          <a:xfrm>
            <a:off x="644200" y="974375"/>
            <a:ext cx="5581500" cy="763500"/>
          </a:xfrm>
          <a:prstGeom prst="rect">
            <a:avLst/>
          </a:prstGeom>
          <a:noFill/>
          <a:ln>
            <a:noFill/>
          </a:ln>
        </p:spPr>
        <p:txBody>
          <a:bodyPr anchorCtr="0" anchor="t" bIns="121900" lIns="121900" spcFirstLastPara="1" rIns="121900" wrap="square" tIns="121900">
            <a:noAutofit/>
          </a:bodyPr>
          <a:lstStyle>
            <a:lvl1pPr lvl="0" marR="0" algn="r">
              <a:lnSpc>
                <a:spcPct val="100000"/>
              </a:lnSpc>
              <a:spcBef>
                <a:spcPts val="0"/>
              </a:spcBef>
              <a:spcAft>
                <a:spcPts val="0"/>
              </a:spcAft>
              <a:buClr>
                <a:schemeClr val="dk1"/>
              </a:buClr>
              <a:buSzPts val="4000"/>
              <a:buFont typeface="Aldrich"/>
              <a:buNone/>
              <a:defRPr/>
            </a:lvl1pPr>
            <a:lvl2pPr lvl="1" algn="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56" name="Google Shape;356;p34"/>
          <p:cNvSpPr txBox="1"/>
          <p:nvPr>
            <p:ph idx="1" type="body"/>
          </p:nvPr>
        </p:nvSpPr>
        <p:spPr>
          <a:xfrm>
            <a:off x="644050" y="2097700"/>
            <a:ext cx="5581500" cy="3565800"/>
          </a:xfrm>
          <a:prstGeom prst="rect">
            <a:avLst/>
          </a:prstGeom>
          <a:noFill/>
          <a:ln>
            <a:noFill/>
          </a:ln>
        </p:spPr>
        <p:txBody>
          <a:bodyPr anchorCtr="0" anchor="t" bIns="121900" lIns="121900" spcFirstLastPara="1" rIns="121900" wrap="square" tIns="121900">
            <a:noAutofit/>
          </a:bodyPr>
          <a:lstStyle>
            <a:lvl1pPr indent="-349250" lvl="0" marL="457200" algn="r">
              <a:lnSpc>
                <a:spcPct val="115000"/>
              </a:lnSpc>
              <a:spcBef>
                <a:spcPts val="0"/>
              </a:spcBef>
              <a:spcAft>
                <a:spcPts val="0"/>
              </a:spcAft>
              <a:buSzPts val="1900"/>
              <a:buChar char="●"/>
              <a:defRPr/>
            </a:lvl1pPr>
            <a:lvl2pPr indent="-349250" lvl="1" marL="914400" algn="r">
              <a:lnSpc>
                <a:spcPct val="115000"/>
              </a:lnSpc>
              <a:spcBef>
                <a:spcPts val="2100"/>
              </a:spcBef>
              <a:spcAft>
                <a:spcPts val="0"/>
              </a:spcAft>
              <a:buSzPts val="1900"/>
              <a:buChar char="○"/>
              <a:defRPr/>
            </a:lvl2pPr>
            <a:lvl3pPr indent="-349250" lvl="2" marL="1371600" algn="r">
              <a:lnSpc>
                <a:spcPct val="115000"/>
              </a:lnSpc>
              <a:spcBef>
                <a:spcPts val="2100"/>
              </a:spcBef>
              <a:spcAft>
                <a:spcPts val="0"/>
              </a:spcAft>
              <a:buSzPts val="1900"/>
              <a:buChar char="■"/>
              <a:defRPr/>
            </a:lvl3pPr>
            <a:lvl4pPr indent="-349250" lvl="3" marL="1828800" algn="r">
              <a:lnSpc>
                <a:spcPct val="115000"/>
              </a:lnSpc>
              <a:spcBef>
                <a:spcPts val="2100"/>
              </a:spcBef>
              <a:spcAft>
                <a:spcPts val="0"/>
              </a:spcAft>
              <a:buSzPts val="1900"/>
              <a:buChar char="●"/>
              <a:defRPr/>
            </a:lvl4pPr>
            <a:lvl5pPr indent="-349250" lvl="4" marL="2286000" algn="r">
              <a:lnSpc>
                <a:spcPct val="115000"/>
              </a:lnSpc>
              <a:spcBef>
                <a:spcPts val="2100"/>
              </a:spcBef>
              <a:spcAft>
                <a:spcPts val="0"/>
              </a:spcAft>
              <a:buSzPts val="1900"/>
              <a:buChar char="○"/>
              <a:defRPr/>
            </a:lvl5pPr>
            <a:lvl6pPr indent="-349250" lvl="5" marL="2743200" algn="r">
              <a:lnSpc>
                <a:spcPct val="115000"/>
              </a:lnSpc>
              <a:spcBef>
                <a:spcPts val="2100"/>
              </a:spcBef>
              <a:spcAft>
                <a:spcPts val="0"/>
              </a:spcAft>
              <a:buSzPts val="1900"/>
              <a:buChar char="■"/>
              <a:defRPr/>
            </a:lvl6pPr>
            <a:lvl7pPr indent="-349250" lvl="6" marL="3200400" algn="r">
              <a:lnSpc>
                <a:spcPct val="115000"/>
              </a:lnSpc>
              <a:spcBef>
                <a:spcPts val="2100"/>
              </a:spcBef>
              <a:spcAft>
                <a:spcPts val="0"/>
              </a:spcAft>
              <a:buSzPts val="1900"/>
              <a:buChar char="●"/>
              <a:defRPr/>
            </a:lvl7pPr>
            <a:lvl8pPr indent="-349250" lvl="7" marL="3657600" algn="r">
              <a:lnSpc>
                <a:spcPct val="115000"/>
              </a:lnSpc>
              <a:spcBef>
                <a:spcPts val="2100"/>
              </a:spcBef>
              <a:spcAft>
                <a:spcPts val="0"/>
              </a:spcAft>
              <a:buSzPts val="1900"/>
              <a:buChar char="○"/>
              <a:defRPr/>
            </a:lvl8pPr>
            <a:lvl9pPr indent="-349250" lvl="8" marL="4114800" algn="r">
              <a:lnSpc>
                <a:spcPct val="115000"/>
              </a:lnSpc>
              <a:spcBef>
                <a:spcPts val="2100"/>
              </a:spcBef>
              <a:spcAft>
                <a:spcPts val="2100"/>
              </a:spcAft>
              <a:buSzPts val="1900"/>
              <a:buChar char="■"/>
              <a:defRPr/>
            </a:lvl9pPr>
          </a:lstStyle>
          <a:p/>
        </p:txBody>
      </p:sp>
      <p:sp>
        <p:nvSpPr>
          <p:cNvPr id="357" name="Google Shape;357;p34"/>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grpSp>
        <p:nvGrpSpPr>
          <p:cNvPr id="358" name="Google Shape;358;p34"/>
          <p:cNvGrpSpPr/>
          <p:nvPr/>
        </p:nvGrpSpPr>
        <p:grpSpPr>
          <a:xfrm>
            <a:off x="10338575" y="246050"/>
            <a:ext cx="737725" cy="887475"/>
            <a:chOff x="4038950" y="1664675"/>
            <a:chExt cx="737725" cy="887475"/>
          </a:xfrm>
        </p:grpSpPr>
        <p:sp>
          <p:nvSpPr>
            <p:cNvPr id="359" name="Google Shape;359;p34"/>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60" name="Google Shape;360;p34"/>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61" name="Google Shape;361;p34"/>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7 Title and text right">
  <p:cSld name="CUSTOM_16">
    <p:spTree>
      <p:nvGrpSpPr>
        <p:cNvPr id="362" name="Shape 362"/>
        <p:cNvGrpSpPr/>
        <p:nvPr/>
      </p:nvGrpSpPr>
      <p:grpSpPr>
        <a:xfrm>
          <a:off x="0" y="0"/>
          <a:ext cx="0" cy="0"/>
          <a:chOff x="0" y="0"/>
          <a:chExt cx="0" cy="0"/>
        </a:xfrm>
      </p:grpSpPr>
      <p:sp>
        <p:nvSpPr>
          <p:cNvPr id="363" name="Google Shape;363;p35"/>
          <p:cNvSpPr txBox="1"/>
          <p:nvPr>
            <p:ph type="title"/>
          </p:nvPr>
        </p:nvSpPr>
        <p:spPr>
          <a:xfrm>
            <a:off x="5978200" y="974375"/>
            <a:ext cx="5581500" cy="7635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dk1"/>
              </a:buClr>
              <a:buSzPts val="4000"/>
              <a:buFont typeface="Aldrich"/>
              <a:buNone/>
              <a:defRPr/>
            </a:lvl1pPr>
            <a:lvl2pPr lvl="1"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64" name="Google Shape;364;p35"/>
          <p:cNvSpPr txBox="1"/>
          <p:nvPr>
            <p:ph idx="1" type="body"/>
          </p:nvPr>
        </p:nvSpPr>
        <p:spPr>
          <a:xfrm>
            <a:off x="5978300" y="2508425"/>
            <a:ext cx="5581500" cy="31068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a:lvl1pPr>
            <a:lvl2pPr indent="-349250" lvl="1" marL="914400" algn="l">
              <a:lnSpc>
                <a:spcPct val="115000"/>
              </a:lnSpc>
              <a:spcBef>
                <a:spcPts val="210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sp>
        <p:nvSpPr>
          <p:cNvPr id="365" name="Google Shape;365;p35"/>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
        <p:nvSpPr>
          <p:cNvPr id="366" name="Google Shape;366;p35"/>
          <p:cNvSpPr/>
          <p:nvPr/>
        </p:nvSpPr>
        <p:spPr>
          <a:xfrm>
            <a:off x="125075" y="58135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5"/>
          <p:cNvSpPr/>
          <p:nvPr/>
        </p:nvSpPr>
        <p:spPr>
          <a:xfrm>
            <a:off x="951875" y="47501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35"/>
          <p:cNvSpPr/>
          <p:nvPr/>
        </p:nvSpPr>
        <p:spPr>
          <a:xfrm>
            <a:off x="10970525" y="4707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35"/>
          <p:cNvSpPr/>
          <p:nvPr/>
        </p:nvSpPr>
        <p:spPr>
          <a:xfrm>
            <a:off x="9004025" y="4654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35"/>
          <p:cNvSpPr/>
          <p:nvPr/>
        </p:nvSpPr>
        <p:spPr>
          <a:xfrm>
            <a:off x="8126825" y="4654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1" name="Google Shape;371;p35"/>
          <p:cNvCxnSpPr/>
          <p:nvPr/>
        </p:nvCxnSpPr>
        <p:spPr>
          <a:xfrm rot="10800000">
            <a:off x="1448825" y="1242425"/>
            <a:ext cx="0" cy="3110100"/>
          </a:xfrm>
          <a:prstGeom prst="straightConnector1">
            <a:avLst/>
          </a:prstGeom>
          <a:noFill/>
          <a:ln cap="flat" cmpd="sng" w="19050">
            <a:solidFill>
              <a:schemeClr val="accent3"/>
            </a:solidFill>
            <a:prstDash val="solid"/>
            <a:round/>
            <a:headEnd len="sm" w="sm" type="none"/>
            <a:tailEnd len="sm" w="sm" type="none"/>
          </a:ln>
        </p:spPr>
      </p:cxnSp>
      <p:sp>
        <p:nvSpPr>
          <p:cNvPr id="372" name="Google Shape;372;p35"/>
          <p:cNvSpPr/>
          <p:nvPr/>
        </p:nvSpPr>
        <p:spPr>
          <a:xfrm>
            <a:off x="201275" y="56611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35"/>
          <p:cNvSpPr/>
          <p:nvPr/>
        </p:nvSpPr>
        <p:spPr>
          <a:xfrm>
            <a:off x="1028075" y="45977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4" name="Google Shape;374;p35"/>
          <p:cNvCxnSpPr/>
          <p:nvPr/>
        </p:nvCxnSpPr>
        <p:spPr>
          <a:xfrm rot="10800000">
            <a:off x="75300" y="5106200"/>
            <a:ext cx="486300" cy="0"/>
          </a:xfrm>
          <a:prstGeom prst="straightConnector1">
            <a:avLst/>
          </a:prstGeom>
          <a:noFill/>
          <a:ln cap="flat" cmpd="sng" w="19050">
            <a:solidFill>
              <a:schemeClr val="accent3"/>
            </a:solidFill>
            <a:prstDash val="solid"/>
            <a:round/>
            <a:headEnd len="sm" w="sm" type="none"/>
            <a:tailEnd len="sm" w="sm" type="none"/>
          </a:ln>
        </p:spPr>
      </p:cxnSp>
      <p:cxnSp>
        <p:nvCxnSpPr>
          <p:cNvPr id="375" name="Google Shape;375;p35"/>
          <p:cNvCxnSpPr/>
          <p:nvPr/>
        </p:nvCxnSpPr>
        <p:spPr>
          <a:xfrm rot="10800000">
            <a:off x="2631500" y="670025"/>
            <a:ext cx="5168400" cy="0"/>
          </a:xfrm>
          <a:prstGeom prst="straightConnector1">
            <a:avLst/>
          </a:prstGeom>
          <a:noFill/>
          <a:ln cap="flat" cmpd="sng" w="19050">
            <a:solidFill>
              <a:schemeClr val="accent3"/>
            </a:solidFill>
            <a:prstDash val="solid"/>
            <a:round/>
            <a:headEnd len="sm" w="sm" type="none"/>
            <a:tailEnd len="sm" w="sm" type="none"/>
          </a:ln>
        </p:spPr>
      </p:cxnSp>
      <p:sp>
        <p:nvSpPr>
          <p:cNvPr id="376" name="Google Shape;376;p35"/>
          <p:cNvSpPr/>
          <p:nvPr/>
        </p:nvSpPr>
        <p:spPr>
          <a:xfrm>
            <a:off x="11046725" y="318375"/>
            <a:ext cx="9939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35"/>
          <p:cNvSpPr/>
          <p:nvPr/>
        </p:nvSpPr>
        <p:spPr>
          <a:xfrm>
            <a:off x="9080225" y="313025"/>
            <a:ext cx="18207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35"/>
          <p:cNvSpPr/>
          <p:nvPr/>
        </p:nvSpPr>
        <p:spPr>
          <a:xfrm>
            <a:off x="8203025" y="313025"/>
            <a:ext cx="731400" cy="731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9" name="Google Shape;379;p35"/>
          <p:cNvGrpSpPr/>
          <p:nvPr/>
        </p:nvGrpSpPr>
        <p:grpSpPr>
          <a:xfrm>
            <a:off x="1064500" y="430025"/>
            <a:ext cx="737725" cy="887475"/>
            <a:chOff x="4038950" y="1664675"/>
            <a:chExt cx="737725" cy="887475"/>
          </a:xfrm>
        </p:grpSpPr>
        <p:sp>
          <p:nvSpPr>
            <p:cNvPr id="380" name="Google Shape;380;p35"/>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81" name="Google Shape;381;p35"/>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382" name="Google Shape;382;p35"/>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8 Custom Layout 1">
  <p:cSld name="CUSTOM_17">
    <p:spTree>
      <p:nvGrpSpPr>
        <p:cNvPr id="383" name="Shape 383"/>
        <p:cNvGrpSpPr/>
        <p:nvPr/>
      </p:nvGrpSpPr>
      <p:grpSpPr>
        <a:xfrm>
          <a:off x="0" y="0"/>
          <a:ext cx="0" cy="0"/>
          <a:chOff x="0" y="0"/>
          <a:chExt cx="0" cy="0"/>
        </a:xfrm>
      </p:grpSpPr>
      <p:sp>
        <p:nvSpPr>
          <p:cNvPr id="384" name="Google Shape;384;p36"/>
          <p:cNvSpPr/>
          <p:nvPr/>
        </p:nvSpPr>
        <p:spPr>
          <a:xfrm>
            <a:off x="532500" y="4707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36"/>
          <p:cNvSpPr/>
          <p:nvPr/>
        </p:nvSpPr>
        <p:spPr>
          <a:xfrm>
            <a:off x="1672200" y="4654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36"/>
          <p:cNvSpPr/>
          <p:nvPr/>
        </p:nvSpPr>
        <p:spPr>
          <a:xfrm>
            <a:off x="3638700" y="4654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87" name="Google Shape;387;p36"/>
          <p:cNvCxnSpPr/>
          <p:nvPr/>
        </p:nvCxnSpPr>
        <p:spPr>
          <a:xfrm>
            <a:off x="4882825" y="670025"/>
            <a:ext cx="5283900" cy="0"/>
          </a:xfrm>
          <a:prstGeom prst="straightConnector1">
            <a:avLst/>
          </a:prstGeom>
          <a:noFill/>
          <a:ln cap="flat" cmpd="sng" w="19050">
            <a:solidFill>
              <a:schemeClr val="accent3"/>
            </a:solidFill>
            <a:prstDash val="solid"/>
            <a:round/>
            <a:headEnd len="sm" w="sm" type="none"/>
            <a:tailEnd len="sm" w="sm" type="none"/>
          </a:ln>
        </p:spPr>
      </p:cxnSp>
      <p:sp>
        <p:nvSpPr>
          <p:cNvPr id="388" name="Google Shape;388;p36"/>
          <p:cNvSpPr/>
          <p:nvPr/>
        </p:nvSpPr>
        <p:spPr>
          <a:xfrm>
            <a:off x="608700" y="318375"/>
            <a:ext cx="9939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36"/>
          <p:cNvSpPr/>
          <p:nvPr/>
        </p:nvSpPr>
        <p:spPr>
          <a:xfrm>
            <a:off x="1748400" y="313025"/>
            <a:ext cx="18207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36"/>
          <p:cNvSpPr/>
          <p:nvPr/>
        </p:nvSpPr>
        <p:spPr>
          <a:xfrm>
            <a:off x="3714900" y="313025"/>
            <a:ext cx="731400" cy="731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36"/>
          <p:cNvSpPr/>
          <p:nvPr/>
        </p:nvSpPr>
        <p:spPr>
          <a:xfrm>
            <a:off x="10017750" y="58135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36"/>
          <p:cNvSpPr/>
          <p:nvPr/>
        </p:nvSpPr>
        <p:spPr>
          <a:xfrm>
            <a:off x="10017750" y="47501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36"/>
          <p:cNvSpPr/>
          <p:nvPr/>
        </p:nvSpPr>
        <p:spPr>
          <a:xfrm>
            <a:off x="10093950" y="56611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6"/>
          <p:cNvSpPr/>
          <p:nvPr/>
        </p:nvSpPr>
        <p:spPr>
          <a:xfrm>
            <a:off x="10093950" y="45977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95" name="Google Shape;395;p36"/>
          <p:cNvCxnSpPr/>
          <p:nvPr/>
        </p:nvCxnSpPr>
        <p:spPr>
          <a:xfrm rot="10800000">
            <a:off x="10590900" y="1242425"/>
            <a:ext cx="0" cy="3110100"/>
          </a:xfrm>
          <a:prstGeom prst="straightConnector1">
            <a:avLst/>
          </a:prstGeom>
          <a:noFill/>
          <a:ln cap="flat" cmpd="sng" w="19050">
            <a:solidFill>
              <a:schemeClr val="accent3"/>
            </a:solidFill>
            <a:prstDash val="solid"/>
            <a:round/>
            <a:headEnd len="sm" w="sm" type="none"/>
            <a:tailEnd len="sm" w="sm" type="none"/>
          </a:ln>
        </p:spPr>
      </p:cxnSp>
      <p:cxnSp>
        <p:nvCxnSpPr>
          <p:cNvPr id="396" name="Google Shape;396;p36"/>
          <p:cNvCxnSpPr/>
          <p:nvPr/>
        </p:nvCxnSpPr>
        <p:spPr>
          <a:xfrm>
            <a:off x="11308200" y="5106200"/>
            <a:ext cx="735300" cy="0"/>
          </a:xfrm>
          <a:prstGeom prst="straightConnector1">
            <a:avLst/>
          </a:prstGeom>
          <a:noFill/>
          <a:ln cap="flat" cmpd="sng" w="19050">
            <a:solidFill>
              <a:schemeClr val="accent3"/>
            </a:solidFill>
            <a:prstDash val="solid"/>
            <a:round/>
            <a:headEnd len="sm" w="sm" type="none"/>
            <a:tailEnd len="sm" w="sm" type="none"/>
          </a:ln>
        </p:spPr>
      </p:cxnSp>
      <p:cxnSp>
        <p:nvCxnSpPr>
          <p:cNvPr id="397" name="Google Shape;397;p36"/>
          <p:cNvCxnSpPr/>
          <p:nvPr/>
        </p:nvCxnSpPr>
        <p:spPr>
          <a:xfrm rot="10800000">
            <a:off x="548375" y="6179275"/>
            <a:ext cx="9046800" cy="0"/>
          </a:xfrm>
          <a:prstGeom prst="straightConnector1">
            <a:avLst/>
          </a:prstGeom>
          <a:noFill/>
          <a:ln cap="flat" cmpd="sng" w="19050">
            <a:solidFill>
              <a:schemeClr val="accent3"/>
            </a:solidFill>
            <a:prstDash val="solid"/>
            <a:round/>
            <a:headEnd len="sm" w="sm" type="none"/>
            <a:tailEnd len="sm" w="sm" type="none"/>
          </a:ln>
        </p:spPr>
      </p:cxnSp>
      <p:grpSp>
        <p:nvGrpSpPr>
          <p:cNvPr id="398" name="Google Shape;398;p36"/>
          <p:cNvGrpSpPr/>
          <p:nvPr/>
        </p:nvGrpSpPr>
        <p:grpSpPr>
          <a:xfrm>
            <a:off x="10195775" y="343650"/>
            <a:ext cx="737725" cy="887475"/>
            <a:chOff x="4038950" y="1664675"/>
            <a:chExt cx="737725" cy="887475"/>
          </a:xfrm>
        </p:grpSpPr>
        <p:sp>
          <p:nvSpPr>
            <p:cNvPr id="399" name="Google Shape;399;p36"/>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400" name="Google Shape;400;p36"/>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401" name="Google Shape;401;p36"/>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402" name="Google Shape;402;p36"/>
          <p:cNvSpPr txBox="1"/>
          <p:nvPr>
            <p:ph idx="1" type="subTitle"/>
          </p:nvPr>
        </p:nvSpPr>
        <p:spPr>
          <a:xfrm>
            <a:off x="608700" y="3389100"/>
            <a:ext cx="7311900" cy="717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2100"/>
              <a:buNone/>
              <a:defRPr b="1" sz="2100"/>
            </a:lvl1pPr>
            <a:lvl2pPr lvl="1" algn="l">
              <a:lnSpc>
                <a:spcPct val="115000"/>
              </a:lnSpc>
              <a:spcBef>
                <a:spcPts val="2100"/>
              </a:spcBef>
              <a:spcAft>
                <a:spcPts val="0"/>
              </a:spcAft>
              <a:buSzPts val="2100"/>
              <a:buNone/>
              <a:defRPr b="1" sz="2100"/>
            </a:lvl2pPr>
            <a:lvl3pPr lvl="2" algn="l">
              <a:lnSpc>
                <a:spcPct val="115000"/>
              </a:lnSpc>
              <a:spcBef>
                <a:spcPts val="2100"/>
              </a:spcBef>
              <a:spcAft>
                <a:spcPts val="0"/>
              </a:spcAft>
              <a:buSzPts val="2100"/>
              <a:buNone/>
              <a:defRPr b="1" sz="2100"/>
            </a:lvl3pPr>
            <a:lvl4pPr lvl="3" algn="l">
              <a:lnSpc>
                <a:spcPct val="115000"/>
              </a:lnSpc>
              <a:spcBef>
                <a:spcPts val="2100"/>
              </a:spcBef>
              <a:spcAft>
                <a:spcPts val="0"/>
              </a:spcAft>
              <a:buSzPts val="2100"/>
              <a:buNone/>
              <a:defRPr b="1" sz="2100"/>
            </a:lvl4pPr>
            <a:lvl5pPr lvl="4" algn="l">
              <a:lnSpc>
                <a:spcPct val="115000"/>
              </a:lnSpc>
              <a:spcBef>
                <a:spcPts val="2100"/>
              </a:spcBef>
              <a:spcAft>
                <a:spcPts val="0"/>
              </a:spcAft>
              <a:buSzPts val="2100"/>
              <a:buNone/>
              <a:defRPr b="1" sz="2100"/>
            </a:lvl5pPr>
            <a:lvl6pPr lvl="5" algn="l">
              <a:lnSpc>
                <a:spcPct val="115000"/>
              </a:lnSpc>
              <a:spcBef>
                <a:spcPts val="2100"/>
              </a:spcBef>
              <a:spcAft>
                <a:spcPts val="0"/>
              </a:spcAft>
              <a:buSzPts val="2100"/>
              <a:buNone/>
              <a:defRPr b="1" sz="2100"/>
            </a:lvl6pPr>
            <a:lvl7pPr lvl="6" algn="l">
              <a:lnSpc>
                <a:spcPct val="115000"/>
              </a:lnSpc>
              <a:spcBef>
                <a:spcPts val="2100"/>
              </a:spcBef>
              <a:spcAft>
                <a:spcPts val="0"/>
              </a:spcAft>
              <a:buSzPts val="2100"/>
              <a:buNone/>
              <a:defRPr b="1" sz="2100"/>
            </a:lvl7pPr>
            <a:lvl8pPr lvl="7" algn="l">
              <a:lnSpc>
                <a:spcPct val="115000"/>
              </a:lnSpc>
              <a:spcBef>
                <a:spcPts val="2100"/>
              </a:spcBef>
              <a:spcAft>
                <a:spcPts val="0"/>
              </a:spcAft>
              <a:buSzPts val="2100"/>
              <a:buNone/>
              <a:defRPr b="1" sz="2100"/>
            </a:lvl8pPr>
            <a:lvl9pPr lvl="8" algn="l">
              <a:lnSpc>
                <a:spcPct val="115000"/>
              </a:lnSpc>
              <a:spcBef>
                <a:spcPts val="2100"/>
              </a:spcBef>
              <a:spcAft>
                <a:spcPts val="2100"/>
              </a:spcAft>
              <a:buSzPts val="2100"/>
              <a:buNone/>
              <a:defRPr b="1" sz="2100"/>
            </a:lvl9pPr>
          </a:lstStyle>
          <a:p/>
        </p:txBody>
      </p:sp>
      <p:sp>
        <p:nvSpPr>
          <p:cNvPr id="403" name="Google Shape;403;p36"/>
          <p:cNvSpPr txBox="1"/>
          <p:nvPr>
            <p:ph type="title"/>
          </p:nvPr>
        </p:nvSpPr>
        <p:spPr>
          <a:xfrm>
            <a:off x="608700" y="2456250"/>
            <a:ext cx="7311900" cy="763500"/>
          </a:xfrm>
          <a:prstGeom prst="rect">
            <a:avLst/>
          </a:prstGeom>
          <a:noFill/>
          <a:ln>
            <a:noFill/>
          </a:ln>
        </p:spPr>
        <p:txBody>
          <a:bodyPr anchorCtr="0" anchor="b" bIns="121900" lIns="121900" spcFirstLastPara="1" rIns="121900" wrap="square" tIns="121900">
            <a:noAutofit/>
          </a:bodyPr>
          <a:lstStyle>
            <a:lvl1pPr lvl="0" marR="0" algn="l">
              <a:lnSpc>
                <a:spcPct val="100000"/>
              </a:lnSpc>
              <a:spcBef>
                <a:spcPts val="0"/>
              </a:spcBef>
              <a:spcAft>
                <a:spcPts val="0"/>
              </a:spcAft>
              <a:buClr>
                <a:schemeClr val="dk1"/>
              </a:buClr>
              <a:buSzPts val="7000"/>
              <a:buFont typeface="Aldrich"/>
              <a:buNone/>
              <a:defRPr sz="7000"/>
            </a:lvl1pPr>
            <a:lvl2pPr lvl="1" algn="l">
              <a:lnSpc>
                <a:spcPct val="8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algn="l">
              <a:lnSpc>
                <a:spcPct val="8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algn="l">
              <a:lnSpc>
                <a:spcPct val="8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algn="l">
              <a:lnSpc>
                <a:spcPct val="8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algn="l">
              <a:lnSpc>
                <a:spcPct val="8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algn="l">
              <a:lnSpc>
                <a:spcPct val="8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algn="l">
              <a:lnSpc>
                <a:spcPct val="8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algn="l">
              <a:lnSpc>
                <a:spcPct val="80000"/>
              </a:lnSpc>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p:txBody>
      </p:sp>
      <p:sp>
        <p:nvSpPr>
          <p:cNvPr id="404" name="Google Shape;404;p36"/>
          <p:cNvSpPr txBox="1"/>
          <p:nvPr>
            <p:ph idx="2" type="body"/>
          </p:nvPr>
        </p:nvSpPr>
        <p:spPr>
          <a:xfrm>
            <a:off x="608766" y="4253900"/>
            <a:ext cx="7311900" cy="1341600"/>
          </a:xfrm>
          <a:prstGeom prst="rect">
            <a:avLst/>
          </a:prstGeom>
          <a:noFill/>
          <a:ln>
            <a:noFill/>
          </a:ln>
        </p:spPr>
        <p:txBody>
          <a:bodyPr anchorCtr="0" anchor="t" bIns="121900" lIns="121900" spcFirstLastPara="1" rIns="121900" wrap="square" tIns="121900">
            <a:noAutofit/>
          </a:bodyPr>
          <a:lstStyle>
            <a:lvl1pPr indent="-349250" lvl="0" marL="457200" algn="l">
              <a:lnSpc>
                <a:spcPct val="100000"/>
              </a:lnSpc>
              <a:spcBef>
                <a:spcPts val="0"/>
              </a:spcBef>
              <a:spcAft>
                <a:spcPts val="0"/>
              </a:spcAft>
              <a:buSzPts val="1900"/>
              <a:buChar char="●"/>
              <a:defRPr/>
            </a:lvl1pPr>
            <a:lvl2pPr indent="-349250" lvl="1" marL="914400" algn="l">
              <a:lnSpc>
                <a:spcPct val="100000"/>
              </a:lnSpc>
              <a:spcBef>
                <a:spcPts val="0"/>
              </a:spcBef>
              <a:spcAft>
                <a:spcPts val="0"/>
              </a:spcAft>
              <a:buSzPts val="1900"/>
              <a:buChar char="○"/>
              <a:defRPr/>
            </a:lvl2pPr>
            <a:lvl3pPr indent="-349250" lvl="2" marL="1371600" algn="l">
              <a:lnSpc>
                <a:spcPct val="100000"/>
              </a:lnSpc>
              <a:spcBef>
                <a:spcPts val="0"/>
              </a:spcBef>
              <a:spcAft>
                <a:spcPts val="0"/>
              </a:spcAft>
              <a:buSzPts val="1900"/>
              <a:buChar char="■"/>
              <a:defRPr/>
            </a:lvl3pPr>
            <a:lvl4pPr indent="-349250" lvl="3" marL="1828800" algn="l">
              <a:lnSpc>
                <a:spcPct val="100000"/>
              </a:lnSpc>
              <a:spcBef>
                <a:spcPts val="0"/>
              </a:spcBef>
              <a:spcAft>
                <a:spcPts val="0"/>
              </a:spcAft>
              <a:buSzPts val="1900"/>
              <a:buChar char="●"/>
              <a:defRPr/>
            </a:lvl4pPr>
            <a:lvl5pPr indent="-349250" lvl="4" marL="2286000" algn="l">
              <a:lnSpc>
                <a:spcPct val="100000"/>
              </a:lnSpc>
              <a:spcBef>
                <a:spcPts val="0"/>
              </a:spcBef>
              <a:spcAft>
                <a:spcPts val="0"/>
              </a:spcAft>
              <a:buSzPts val="1900"/>
              <a:buChar char="○"/>
              <a:defRPr/>
            </a:lvl5pPr>
            <a:lvl6pPr indent="-349250" lvl="5" marL="2743200" algn="l">
              <a:lnSpc>
                <a:spcPct val="100000"/>
              </a:lnSpc>
              <a:spcBef>
                <a:spcPts val="0"/>
              </a:spcBef>
              <a:spcAft>
                <a:spcPts val="0"/>
              </a:spcAft>
              <a:buSzPts val="1900"/>
              <a:buChar char="■"/>
              <a:defRPr/>
            </a:lvl6pPr>
            <a:lvl7pPr indent="-349250" lvl="6" marL="3200400" algn="l">
              <a:lnSpc>
                <a:spcPct val="100000"/>
              </a:lnSpc>
              <a:spcBef>
                <a:spcPts val="0"/>
              </a:spcBef>
              <a:spcAft>
                <a:spcPts val="0"/>
              </a:spcAft>
              <a:buSzPts val="1900"/>
              <a:buChar char="●"/>
              <a:defRPr/>
            </a:lvl7pPr>
            <a:lvl8pPr indent="-349250" lvl="7" marL="3657600" algn="l">
              <a:lnSpc>
                <a:spcPct val="100000"/>
              </a:lnSpc>
              <a:spcBef>
                <a:spcPts val="0"/>
              </a:spcBef>
              <a:spcAft>
                <a:spcPts val="0"/>
              </a:spcAft>
              <a:buSzPts val="1900"/>
              <a:buChar char="○"/>
              <a:defRPr/>
            </a:lvl8pPr>
            <a:lvl9pPr indent="-349250" lvl="8" marL="4114800" algn="l">
              <a:lnSpc>
                <a:spcPct val="100000"/>
              </a:lnSpc>
              <a:spcBef>
                <a:spcPts val="0"/>
              </a:spcBef>
              <a:spcAft>
                <a:spcPts val="0"/>
              </a:spcAft>
              <a:buSzPts val="1900"/>
              <a:buChar char="■"/>
              <a:defRPr/>
            </a:lvl9pPr>
          </a:lstStyle>
          <a:p/>
        </p:txBody>
      </p:sp>
      <p:sp>
        <p:nvSpPr>
          <p:cNvPr id="405" name="Google Shape;405;p36"/>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5 One column">
  <p:cSld name="CUSTOM_5">
    <p:spTree>
      <p:nvGrpSpPr>
        <p:cNvPr id="36" name="Shape 36"/>
        <p:cNvGrpSpPr/>
        <p:nvPr/>
      </p:nvGrpSpPr>
      <p:grpSpPr>
        <a:xfrm>
          <a:off x="0" y="0"/>
          <a:ext cx="0" cy="0"/>
          <a:chOff x="0" y="0"/>
          <a:chExt cx="0" cy="0"/>
        </a:xfrm>
      </p:grpSpPr>
      <p:sp>
        <p:nvSpPr>
          <p:cNvPr id="37" name="Google Shape;37;p19"/>
          <p:cNvSpPr txBox="1"/>
          <p:nvPr>
            <p:ph idx="1" type="subTitle"/>
          </p:nvPr>
        </p:nvSpPr>
        <p:spPr>
          <a:xfrm>
            <a:off x="920475" y="1895300"/>
            <a:ext cx="7794000" cy="717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2100"/>
              <a:buNone/>
              <a:defRPr b="1" sz="2100">
                <a:solidFill>
                  <a:schemeClr val="lt2"/>
                </a:solidFill>
                <a:highlight>
                  <a:schemeClr val="accent3"/>
                </a:highlight>
              </a:defRPr>
            </a:lvl1pPr>
            <a:lvl2pPr lvl="1" algn="l">
              <a:lnSpc>
                <a:spcPct val="115000"/>
              </a:lnSpc>
              <a:spcBef>
                <a:spcPts val="2100"/>
              </a:spcBef>
              <a:spcAft>
                <a:spcPts val="0"/>
              </a:spcAft>
              <a:buClr>
                <a:schemeClr val="lt2"/>
              </a:buClr>
              <a:buSzPts val="2100"/>
              <a:buNone/>
              <a:defRPr b="1" sz="2100">
                <a:solidFill>
                  <a:schemeClr val="lt2"/>
                </a:solidFill>
                <a:highlight>
                  <a:schemeClr val="accent3"/>
                </a:highlight>
              </a:defRPr>
            </a:lvl2pPr>
            <a:lvl3pPr lvl="2" algn="l">
              <a:lnSpc>
                <a:spcPct val="115000"/>
              </a:lnSpc>
              <a:spcBef>
                <a:spcPts val="2100"/>
              </a:spcBef>
              <a:spcAft>
                <a:spcPts val="0"/>
              </a:spcAft>
              <a:buClr>
                <a:schemeClr val="lt2"/>
              </a:buClr>
              <a:buSzPts val="2100"/>
              <a:buNone/>
              <a:defRPr b="1" sz="2100">
                <a:solidFill>
                  <a:schemeClr val="lt2"/>
                </a:solidFill>
                <a:highlight>
                  <a:schemeClr val="accent3"/>
                </a:highlight>
              </a:defRPr>
            </a:lvl3pPr>
            <a:lvl4pPr lvl="3" algn="l">
              <a:lnSpc>
                <a:spcPct val="115000"/>
              </a:lnSpc>
              <a:spcBef>
                <a:spcPts val="2100"/>
              </a:spcBef>
              <a:spcAft>
                <a:spcPts val="0"/>
              </a:spcAft>
              <a:buClr>
                <a:schemeClr val="lt2"/>
              </a:buClr>
              <a:buSzPts val="2100"/>
              <a:buNone/>
              <a:defRPr b="1" sz="2100">
                <a:solidFill>
                  <a:schemeClr val="lt2"/>
                </a:solidFill>
                <a:highlight>
                  <a:schemeClr val="accent3"/>
                </a:highlight>
              </a:defRPr>
            </a:lvl4pPr>
            <a:lvl5pPr lvl="4" algn="l">
              <a:lnSpc>
                <a:spcPct val="115000"/>
              </a:lnSpc>
              <a:spcBef>
                <a:spcPts val="2100"/>
              </a:spcBef>
              <a:spcAft>
                <a:spcPts val="0"/>
              </a:spcAft>
              <a:buClr>
                <a:schemeClr val="lt2"/>
              </a:buClr>
              <a:buSzPts val="2100"/>
              <a:buNone/>
              <a:defRPr b="1" sz="2100">
                <a:solidFill>
                  <a:schemeClr val="lt2"/>
                </a:solidFill>
                <a:highlight>
                  <a:schemeClr val="accent3"/>
                </a:highlight>
              </a:defRPr>
            </a:lvl5pPr>
            <a:lvl6pPr lvl="5" algn="l">
              <a:lnSpc>
                <a:spcPct val="115000"/>
              </a:lnSpc>
              <a:spcBef>
                <a:spcPts val="2100"/>
              </a:spcBef>
              <a:spcAft>
                <a:spcPts val="0"/>
              </a:spcAft>
              <a:buClr>
                <a:schemeClr val="lt2"/>
              </a:buClr>
              <a:buSzPts val="2100"/>
              <a:buNone/>
              <a:defRPr b="1" sz="2100">
                <a:solidFill>
                  <a:schemeClr val="lt2"/>
                </a:solidFill>
                <a:highlight>
                  <a:schemeClr val="accent3"/>
                </a:highlight>
              </a:defRPr>
            </a:lvl6pPr>
            <a:lvl7pPr lvl="6" algn="l">
              <a:lnSpc>
                <a:spcPct val="115000"/>
              </a:lnSpc>
              <a:spcBef>
                <a:spcPts val="2100"/>
              </a:spcBef>
              <a:spcAft>
                <a:spcPts val="0"/>
              </a:spcAft>
              <a:buClr>
                <a:schemeClr val="lt2"/>
              </a:buClr>
              <a:buSzPts val="2100"/>
              <a:buNone/>
              <a:defRPr b="1" sz="2100">
                <a:solidFill>
                  <a:schemeClr val="lt2"/>
                </a:solidFill>
                <a:highlight>
                  <a:schemeClr val="accent3"/>
                </a:highlight>
              </a:defRPr>
            </a:lvl7pPr>
            <a:lvl8pPr lvl="7" algn="l">
              <a:lnSpc>
                <a:spcPct val="115000"/>
              </a:lnSpc>
              <a:spcBef>
                <a:spcPts val="2100"/>
              </a:spcBef>
              <a:spcAft>
                <a:spcPts val="0"/>
              </a:spcAft>
              <a:buClr>
                <a:schemeClr val="lt2"/>
              </a:buClr>
              <a:buSzPts val="2100"/>
              <a:buNone/>
              <a:defRPr b="1" sz="2100">
                <a:solidFill>
                  <a:schemeClr val="lt2"/>
                </a:solidFill>
                <a:highlight>
                  <a:schemeClr val="accent3"/>
                </a:highlight>
              </a:defRPr>
            </a:lvl8pPr>
            <a:lvl9pPr lvl="8" algn="l">
              <a:lnSpc>
                <a:spcPct val="115000"/>
              </a:lnSpc>
              <a:spcBef>
                <a:spcPts val="2100"/>
              </a:spcBef>
              <a:spcAft>
                <a:spcPts val="2100"/>
              </a:spcAft>
              <a:buClr>
                <a:schemeClr val="lt2"/>
              </a:buClr>
              <a:buSzPts val="2100"/>
              <a:buNone/>
              <a:defRPr b="1" sz="2100">
                <a:solidFill>
                  <a:schemeClr val="lt2"/>
                </a:solidFill>
                <a:highlight>
                  <a:schemeClr val="accent3"/>
                </a:highlight>
              </a:defRPr>
            </a:lvl9pPr>
          </a:lstStyle>
          <a:p/>
        </p:txBody>
      </p:sp>
      <p:sp>
        <p:nvSpPr>
          <p:cNvPr id="38" name="Google Shape;38;p19"/>
          <p:cNvSpPr txBox="1"/>
          <p:nvPr>
            <p:ph type="title"/>
          </p:nvPr>
        </p:nvSpPr>
        <p:spPr>
          <a:xfrm>
            <a:off x="920475" y="845500"/>
            <a:ext cx="7794000" cy="7635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dk1"/>
              </a:buClr>
              <a:buSzPts val="4000"/>
              <a:buFont typeface="Aldrich"/>
              <a:buNone/>
              <a:defRPr/>
            </a:lvl1pPr>
            <a:lvl2pPr lvl="1"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39" name="Google Shape;39;p19"/>
          <p:cNvSpPr txBox="1"/>
          <p:nvPr>
            <p:ph idx="2" type="body"/>
          </p:nvPr>
        </p:nvSpPr>
        <p:spPr>
          <a:xfrm>
            <a:off x="920475" y="2555475"/>
            <a:ext cx="7794000" cy="34365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a:lvl1pPr>
            <a:lvl2pPr indent="-349250" lvl="1" marL="914400" algn="l">
              <a:lnSpc>
                <a:spcPct val="115000"/>
              </a:lnSpc>
              <a:spcBef>
                <a:spcPts val="210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sp>
        <p:nvSpPr>
          <p:cNvPr id="40" name="Google Shape;40;p19"/>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grpSp>
        <p:nvGrpSpPr>
          <p:cNvPr id="41" name="Google Shape;41;p19"/>
          <p:cNvGrpSpPr/>
          <p:nvPr/>
        </p:nvGrpSpPr>
        <p:grpSpPr>
          <a:xfrm>
            <a:off x="11287175" y="149950"/>
            <a:ext cx="737725" cy="887475"/>
            <a:chOff x="4038950" y="1664675"/>
            <a:chExt cx="737725" cy="887475"/>
          </a:xfrm>
        </p:grpSpPr>
        <p:sp>
          <p:nvSpPr>
            <p:cNvPr id="42" name="Google Shape;42;p19"/>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43" name="Google Shape;43;p19"/>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44" name="Google Shape;44;p19"/>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45" name="Google Shape;45;p19"/>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19"/>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19"/>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8" name="Google Shape;48;p19"/>
          <p:cNvCxnSpPr/>
          <p:nvPr/>
        </p:nvCxnSpPr>
        <p:spPr>
          <a:xfrm>
            <a:off x="3160913" y="601238"/>
            <a:ext cx="4394100" cy="0"/>
          </a:xfrm>
          <a:prstGeom prst="straightConnector1">
            <a:avLst/>
          </a:prstGeom>
          <a:noFill/>
          <a:ln cap="flat" cmpd="sng" w="19050">
            <a:solidFill>
              <a:schemeClr val="accent3"/>
            </a:solidFill>
            <a:prstDash val="solid"/>
            <a:round/>
            <a:headEnd len="sm" w="sm" type="none"/>
            <a:tailEnd len="sm" w="sm" type="none"/>
          </a:ln>
        </p:spPr>
      </p:cxnSp>
      <p:sp>
        <p:nvSpPr>
          <p:cNvPr id="49" name="Google Shape;49;p19"/>
          <p:cNvSpPr/>
          <p:nvPr/>
        </p:nvSpPr>
        <p:spPr>
          <a:xfrm>
            <a:off x="355732" y="304562"/>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19"/>
          <p:cNvSpPr/>
          <p:nvPr/>
        </p:nvSpPr>
        <p:spPr>
          <a:xfrm>
            <a:off x="1130963" y="300800"/>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19"/>
          <p:cNvSpPr/>
          <p:nvPr/>
        </p:nvSpPr>
        <p:spPr>
          <a:xfrm>
            <a:off x="2468589" y="300800"/>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19"/>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19"/>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19"/>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19"/>
          <p:cNvCxnSpPr/>
          <p:nvPr/>
        </p:nvCxnSpPr>
        <p:spPr>
          <a:xfrm rot="10800000">
            <a:off x="4604537" y="6221743"/>
            <a:ext cx="4394100" cy="0"/>
          </a:xfrm>
          <a:prstGeom prst="straightConnector1">
            <a:avLst/>
          </a:prstGeom>
          <a:noFill/>
          <a:ln cap="flat" cmpd="sng" w="19050">
            <a:solidFill>
              <a:schemeClr val="accent3"/>
            </a:solidFill>
            <a:prstDash val="solid"/>
            <a:round/>
            <a:headEnd len="sm" w="sm" type="none"/>
            <a:tailEnd len="sm" w="sm" type="none"/>
          </a:ln>
        </p:spPr>
      </p:cxnSp>
      <p:sp>
        <p:nvSpPr>
          <p:cNvPr id="56" name="Google Shape;56;p19"/>
          <p:cNvSpPr/>
          <p:nvPr/>
        </p:nvSpPr>
        <p:spPr>
          <a:xfrm>
            <a:off x="11179647" y="5925067"/>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9"/>
          <p:cNvSpPr/>
          <p:nvPr/>
        </p:nvSpPr>
        <p:spPr>
          <a:xfrm>
            <a:off x="9840748" y="5921305"/>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9"/>
          <p:cNvSpPr/>
          <p:nvPr/>
        </p:nvSpPr>
        <p:spPr>
          <a:xfrm>
            <a:off x="9245506" y="5921305"/>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rtificate">
  <p:cSld name="CUSTOM_21">
    <p:spTree>
      <p:nvGrpSpPr>
        <p:cNvPr id="406" name="Shape 406"/>
        <p:cNvGrpSpPr/>
        <p:nvPr/>
      </p:nvGrpSpPr>
      <p:grpSpPr>
        <a:xfrm>
          <a:off x="0" y="0"/>
          <a:ext cx="0" cy="0"/>
          <a:chOff x="0" y="0"/>
          <a:chExt cx="0" cy="0"/>
        </a:xfrm>
      </p:grpSpPr>
      <p:grpSp>
        <p:nvGrpSpPr>
          <p:cNvPr id="407" name="Google Shape;407;p37"/>
          <p:cNvGrpSpPr/>
          <p:nvPr/>
        </p:nvGrpSpPr>
        <p:grpSpPr>
          <a:xfrm>
            <a:off x="1475250" y="3929325"/>
            <a:ext cx="7873500" cy="883800"/>
            <a:chOff x="1374000" y="4005525"/>
            <a:chExt cx="7873500" cy="883800"/>
          </a:xfrm>
        </p:grpSpPr>
        <p:sp>
          <p:nvSpPr>
            <p:cNvPr id="408" name="Google Shape;408;p37"/>
            <p:cNvSpPr/>
            <p:nvPr/>
          </p:nvSpPr>
          <p:spPr>
            <a:xfrm>
              <a:off x="1374000" y="4157925"/>
              <a:ext cx="77973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37"/>
            <p:cNvSpPr/>
            <p:nvPr/>
          </p:nvSpPr>
          <p:spPr>
            <a:xfrm>
              <a:off x="1450200" y="4005525"/>
              <a:ext cx="77973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410" name="Google Shape;410;p37"/>
          <p:cNvCxnSpPr/>
          <p:nvPr/>
        </p:nvCxnSpPr>
        <p:spPr>
          <a:xfrm>
            <a:off x="1657500" y="3232455"/>
            <a:ext cx="7509000" cy="0"/>
          </a:xfrm>
          <a:prstGeom prst="straightConnector1">
            <a:avLst/>
          </a:prstGeom>
          <a:noFill/>
          <a:ln cap="flat" cmpd="sng" w="9525">
            <a:solidFill>
              <a:schemeClr val="accent3"/>
            </a:solidFill>
            <a:prstDash val="solid"/>
            <a:round/>
            <a:headEnd len="sm" w="sm" type="none"/>
            <a:tailEnd len="sm" w="sm" type="none"/>
          </a:ln>
        </p:spPr>
      </p:cxnSp>
      <p:grpSp>
        <p:nvGrpSpPr>
          <p:cNvPr id="411" name="Google Shape;411;p37"/>
          <p:cNvGrpSpPr/>
          <p:nvPr/>
        </p:nvGrpSpPr>
        <p:grpSpPr>
          <a:xfrm>
            <a:off x="972211" y="5680698"/>
            <a:ext cx="8879638" cy="0"/>
            <a:chOff x="1007625" y="5986750"/>
            <a:chExt cx="10198275" cy="0"/>
          </a:xfrm>
        </p:grpSpPr>
        <p:cxnSp>
          <p:nvCxnSpPr>
            <p:cNvPr id="412" name="Google Shape;412;p37"/>
            <p:cNvCxnSpPr/>
            <p:nvPr/>
          </p:nvCxnSpPr>
          <p:spPr>
            <a:xfrm>
              <a:off x="1007625" y="5986750"/>
              <a:ext cx="2986500" cy="0"/>
            </a:xfrm>
            <a:prstGeom prst="straightConnector1">
              <a:avLst/>
            </a:prstGeom>
            <a:noFill/>
            <a:ln cap="flat" cmpd="sng" w="9525">
              <a:solidFill>
                <a:schemeClr val="accent3"/>
              </a:solidFill>
              <a:prstDash val="solid"/>
              <a:round/>
              <a:headEnd len="sm" w="sm" type="none"/>
              <a:tailEnd len="sm" w="sm" type="none"/>
            </a:ln>
          </p:spPr>
        </p:cxnSp>
        <p:cxnSp>
          <p:nvCxnSpPr>
            <p:cNvPr id="413" name="Google Shape;413;p37"/>
            <p:cNvCxnSpPr/>
            <p:nvPr/>
          </p:nvCxnSpPr>
          <p:spPr>
            <a:xfrm>
              <a:off x="8219400" y="5986750"/>
              <a:ext cx="2986500" cy="0"/>
            </a:xfrm>
            <a:prstGeom prst="straightConnector1">
              <a:avLst/>
            </a:prstGeom>
            <a:noFill/>
            <a:ln cap="flat" cmpd="sng" w="9525">
              <a:solidFill>
                <a:schemeClr val="accent3"/>
              </a:solidFill>
              <a:prstDash val="solid"/>
              <a:round/>
              <a:headEnd len="sm" w="sm" type="none"/>
              <a:tailEnd len="sm" w="sm" type="none"/>
            </a:ln>
          </p:spPr>
        </p:cxnSp>
      </p:grpSp>
      <p:sp>
        <p:nvSpPr>
          <p:cNvPr id="414" name="Google Shape;414;p37"/>
          <p:cNvSpPr/>
          <p:nvPr/>
        </p:nvSpPr>
        <p:spPr>
          <a:xfrm>
            <a:off x="303900" y="3945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37"/>
          <p:cNvSpPr/>
          <p:nvPr/>
        </p:nvSpPr>
        <p:spPr>
          <a:xfrm>
            <a:off x="1443600" y="3892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37"/>
          <p:cNvSpPr/>
          <p:nvPr/>
        </p:nvSpPr>
        <p:spPr>
          <a:xfrm>
            <a:off x="3410100" y="3892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7" name="Google Shape;417;p37"/>
          <p:cNvCxnSpPr/>
          <p:nvPr/>
        </p:nvCxnSpPr>
        <p:spPr>
          <a:xfrm>
            <a:off x="4654225" y="593825"/>
            <a:ext cx="5283900" cy="0"/>
          </a:xfrm>
          <a:prstGeom prst="straightConnector1">
            <a:avLst/>
          </a:prstGeom>
          <a:noFill/>
          <a:ln cap="flat" cmpd="sng" w="19050">
            <a:solidFill>
              <a:schemeClr val="accent3"/>
            </a:solidFill>
            <a:prstDash val="solid"/>
            <a:round/>
            <a:headEnd len="sm" w="sm" type="none"/>
            <a:tailEnd len="sm" w="sm" type="none"/>
          </a:ln>
        </p:spPr>
      </p:cxnSp>
      <p:sp>
        <p:nvSpPr>
          <p:cNvPr id="418" name="Google Shape;418;p37"/>
          <p:cNvSpPr/>
          <p:nvPr/>
        </p:nvSpPr>
        <p:spPr>
          <a:xfrm>
            <a:off x="380100" y="242175"/>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37"/>
          <p:cNvSpPr/>
          <p:nvPr/>
        </p:nvSpPr>
        <p:spPr>
          <a:xfrm>
            <a:off x="1519800" y="23682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37"/>
          <p:cNvSpPr/>
          <p:nvPr/>
        </p:nvSpPr>
        <p:spPr>
          <a:xfrm>
            <a:off x="3486300" y="236825"/>
            <a:ext cx="731400" cy="731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37"/>
          <p:cNvSpPr/>
          <p:nvPr/>
        </p:nvSpPr>
        <p:spPr>
          <a:xfrm>
            <a:off x="10093950" y="58897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37"/>
          <p:cNvSpPr/>
          <p:nvPr/>
        </p:nvSpPr>
        <p:spPr>
          <a:xfrm>
            <a:off x="10093950" y="48263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37"/>
          <p:cNvSpPr/>
          <p:nvPr/>
        </p:nvSpPr>
        <p:spPr>
          <a:xfrm>
            <a:off x="10170150" y="57373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37"/>
          <p:cNvSpPr/>
          <p:nvPr/>
        </p:nvSpPr>
        <p:spPr>
          <a:xfrm>
            <a:off x="10170150" y="46739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25" name="Google Shape;425;p37"/>
          <p:cNvCxnSpPr/>
          <p:nvPr/>
        </p:nvCxnSpPr>
        <p:spPr>
          <a:xfrm rot="10800000">
            <a:off x="10667100" y="1242425"/>
            <a:ext cx="0" cy="3110100"/>
          </a:xfrm>
          <a:prstGeom prst="straightConnector1">
            <a:avLst/>
          </a:prstGeom>
          <a:noFill/>
          <a:ln cap="flat" cmpd="sng" w="19050">
            <a:solidFill>
              <a:schemeClr val="accent3"/>
            </a:solidFill>
            <a:prstDash val="solid"/>
            <a:round/>
            <a:headEnd len="sm" w="sm" type="none"/>
            <a:tailEnd len="sm" w="sm" type="none"/>
          </a:ln>
        </p:spPr>
      </p:cxnSp>
      <p:cxnSp>
        <p:nvCxnSpPr>
          <p:cNvPr id="426" name="Google Shape;426;p37"/>
          <p:cNvCxnSpPr/>
          <p:nvPr/>
        </p:nvCxnSpPr>
        <p:spPr>
          <a:xfrm>
            <a:off x="11384400" y="5182400"/>
            <a:ext cx="735300" cy="0"/>
          </a:xfrm>
          <a:prstGeom prst="straightConnector1">
            <a:avLst/>
          </a:prstGeom>
          <a:noFill/>
          <a:ln cap="flat" cmpd="sng" w="19050">
            <a:solidFill>
              <a:schemeClr val="accent3"/>
            </a:solidFill>
            <a:prstDash val="solid"/>
            <a:round/>
            <a:headEnd len="sm" w="sm" type="none"/>
            <a:tailEnd len="sm" w="sm" type="none"/>
          </a:ln>
        </p:spPr>
      </p:cxnSp>
      <p:cxnSp>
        <p:nvCxnSpPr>
          <p:cNvPr id="427" name="Google Shape;427;p37"/>
          <p:cNvCxnSpPr/>
          <p:nvPr/>
        </p:nvCxnSpPr>
        <p:spPr>
          <a:xfrm rot="10800000">
            <a:off x="416075" y="6331675"/>
            <a:ext cx="9255300" cy="0"/>
          </a:xfrm>
          <a:prstGeom prst="straightConnector1">
            <a:avLst/>
          </a:prstGeom>
          <a:noFill/>
          <a:ln cap="flat" cmpd="sng" w="19050">
            <a:solidFill>
              <a:schemeClr val="accent3"/>
            </a:solidFill>
            <a:prstDash val="solid"/>
            <a:round/>
            <a:headEnd len="sm" w="sm" type="none"/>
            <a:tailEnd len="sm" w="sm" type="none"/>
          </a:ln>
        </p:spPr>
      </p:cxnSp>
      <p:grpSp>
        <p:nvGrpSpPr>
          <p:cNvPr id="428" name="Google Shape;428;p37"/>
          <p:cNvGrpSpPr/>
          <p:nvPr/>
        </p:nvGrpSpPr>
        <p:grpSpPr>
          <a:xfrm>
            <a:off x="10271975" y="343650"/>
            <a:ext cx="737725" cy="887475"/>
            <a:chOff x="4038950" y="1664675"/>
            <a:chExt cx="737725" cy="887475"/>
          </a:xfrm>
        </p:grpSpPr>
        <p:sp>
          <p:nvSpPr>
            <p:cNvPr id="429" name="Google Shape;429;p37"/>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430" name="Google Shape;430;p37"/>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431" name="Google Shape;431;p37"/>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DO NOT REMOVE · SlidesMania">
  <p:cSld name="CUSTOM_20">
    <p:spTree>
      <p:nvGrpSpPr>
        <p:cNvPr id="432" name="Shape 432"/>
        <p:cNvGrpSpPr/>
        <p:nvPr/>
      </p:nvGrpSpPr>
      <p:grpSpPr>
        <a:xfrm>
          <a:off x="0" y="0"/>
          <a:ext cx="0" cy="0"/>
          <a:chOff x="0" y="0"/>
          <a:chExt cx="0" cy="0"/>
        </a:xfrm>
      </p:grpSpPr>
      <p:grpSp>
        <p:nvGrpSpPr>
          <p:cNvPr id="433" name="Google Shape;433;p38"/>
          <p:cNvGrpSpPr/>
          <p:nvPr/>
        </p:nvGrpSpPr>
        <p:grpSpPr>
          <a:xfrm>
            <a:off x="0" y="0"/>
            <a:ext cx="12192000" cy="6858000"/>
            <a:chOff x="0" y="0"/>
            <a:chExt cx="12192000" cy="6858000"/>
          </a:xfrm>
        </p:grpSpPr>
        <p:sp>
          <p:nvSpPr>
            <p:cNvPr id="434" name="Google Shape;434;p38"/>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38"/>
            <p:cNvSpPr txBox="1"/>
            <p:nvPr/>
          </p:nvSpPr>
          <p:spPr>
            <a:xfrm>
              <a:off x="463500" y="2858061"/>
              <a:ext cx="8956500" cy="2442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600"/>
                <a:buFont typeface="Arial"/>
                <a:buNone/>
              </a:pPr>
              <a:r>
                <a:rPr b="1" i="0" lang="en" sz="3600" u="none" cap="none" strike="noStrike">
                  <a:solidFill>
                    <a:srgbClr val="3F3F3F"/>
                  </a:solidFill>
                  <a:latin typeface="Poppins"/>
                  <a:ea typeface="Poppins"/>
                  <a:cs typeface="Poppins"/>
                  <a:sym typeface="Poppins"/>
                </a:rPr>
                <a:t>Free </a:t>
              </a:r>
              <a:r>
                <a:rPr b="0" i="0" lang="en" sz="3600" u="none" cap="none" strike="noStrike">
                  <a:solidFill>
                    <a:srgbClr val="3F3F3F"/>
                  </a:solidFill>
                  <a:latin typeface="Poppins"/>
                  <a:ea typeface="Poppins"/>
                  <a:cs typeface="Poppins"/>
                  <a:sym typeface="Poppins"/>
                </a:rPr>
                <a:t>themes and templates for </a:t>
              </a:r>
              <a:r>
                <a:rPr b="1" i="0" lang="en" sz="3600" u="none" cap="none" strike="noStrike">
                  <a:solidFill>
                    <a:srgbClr val="3F3F3F"/>
                  </a:solidFill>
                  <a:latin typeface="Poppins"/>
                  <a:ea typeface="Poppins"/>
                  <a:cs typeface="Poppins"/>
                  <a:sym typeface="Poppins"/>
                </a:rPr>
                <a:t>Google Slides</a:t>
              </a:r>
              <a:r>
                <a:rPr b="0" i="0" lang="en" sz="3600" u="none" cap="none" strike="noStrike">
                  <a:solidFill>
                    <a:srgbClr val="3F3F3F"/>
                  </a:solidFill>
                  <a:latin typeface="Poppins"/>
                  <a:ea typeface="Poppins"/>
                  <a:cs typeface="Poppins"/>
                  <a:sym typeface="Poppins"/>
                </a:rPr>
                <a:t> or </a:t>
              </a:r>
              <a:r>
                <a:rPr b="1" i="0" lang="en" sz="3600" u="none" cap="none" strike="noStrike">
                  <a:solidFill>
                    <a:srgbClr val="3F3F3F"/>
                  </a:solidFill>
                  <a:latin typeface="Poppins"/>
                  <a:ea typeface="Poppins"/>
                  <a:cs typeface="Poppins"/>
                  <a:sym typeface="Poppins"/>
                </a:rPr>
                <a:t>PowerPoint</a:t>
              </a:r>
              <a:endParaRPr b="1" i="0" sz="3600" u="none" cap="none" strike="noStrike">
                <a:solidFill>
                  <a:srgbClr val="3F3F3F"/>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3600"/>
                <a:buFont typeface="Arial"/>
                <a:buNone/>
              </a:pPr>
              <a:r>
                <a:t/>
              </a:r>
              <a:endParaRPr b="1" i="0" sz="3600" u="none" cap="none" strike="noStrike">
                <a:solidFill>
                  <a:srgbClr val="3F3F3F"/>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3600"/>
                <a:buFont typeface="Arial"/>
                <a:buNone/>
              </a:pPr>
              <a:r>
                <a:t/>
              </a:r>
              <a:endParaRPr b="1" i="0" sz="3600" u="none" cap="none" strike="noStrike">
                <a:solidFill>
                  <a:srgbClr val="3F3F3F"/>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FFCB25"/>
                  </a:solidFill>
                  <a:latin typeface="Poppins"/>
                  <a:ea typeface="Poppins"/>
                  <a:cs typeface="Poppins"/>
                  <a:sym typeface="Poppins"/>
                </a:rPr>
                <a:t>NOT to be sold as is or modified!</a:t>
              </a:r>
              <a:endParaRPr b="1" i="0" sz="3000" u="none" cap="none" strike="noStrike">
                <a:solidFill>
                  <a:srgbClr val="FFCB25"/>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2700"/>
                <a:buFont typeface="Arial"/>
                <a:buNone/>
              </a:pPr>
              <a:r>
                <a:rPr b="0" i="0" lang="en" sz="2700" u="none" cap="none" strike="noStrike">
                  <a:solidFill>
                    <a:srgbClr val="3F3F3F"/>
                  </a:solidFill>
                  <a:latin typeface="Poppins"/>
                  <a:ea typeface="Poppins"/>
                  <a:cs typeface="Poppins"/>
                  <a:sym typeface="Poppins"/>
                </a:rPr>
                <a:t>Read </a:t>
              </a:r>
              <a:r>
                <a:rPr b="0" i="0" lang="en" sz="2700" u="sng" cap="none" strike="noStrike">
                  <a:solidFill>
                    <a:srgbClr val="3F3F3F"/>
                  </a:solidFill>
                  <a:latin typeface="Poppins"/>
                  <a:ea typeface="Poppins"/>
                  <a:cs typeface="Poppins"/>
                  <a:sym typeface="Poppins"/>
                  <a:hlinkClick r:id="rId2">
                    <a:extLst>
                      <a:ext uri="{A12FA001-AC4F-418D-AE19-62706E023703}">
                        <ahyp:hlinkClr val="tx"/>
                      </a:ext>
                    </a:extLst>
                  </a:hlinkClick>
                </a:rPr>
                <a:t>FAQ</a:t>
              </a:r>
              <a:r>
                <a:rPr b="1" i="0" lang="en" sz="4400" u="none" cap="none" strike="noStrike">
                  <a:solidFill>
                    <a:srgbClr val="FFCB25"/>
                  </a:solidFill>
                  <a:latin typeface="Poppins"/>
                  <a:ea typeface="Poppins"/>
                  <a:cs typeface="Poppins"/>
                  <a:sym typeface="Poppins"/>
                </a:rPr>
                <a:t> </a:t>
              </a:r>
              <a:r>
                <a:rPr b="0" i="0" lang="en" sz="2700" u="none" cap="none" strike="noStrike">
                  <a:solidFill>
                    <a:srgbClr val="3F3F3F"/>
                  </a:solidFill>
                  <a:latin typeface="Poppins"/>
                  <a:ea typeface="Poppins"/>
                  <a:cs typeface="Poppins"/>
                  <a:sym typeface="Poppins"/>
                </a:rPr>
                <a:t>on slidesmania.com</a:t>
              </a:r>
              <a:endParaRPr b="0" i="0" sz="2700" u="none" cap="none" strike="noStrike">
                <a:solidFill>
                  <a:srgbClr val="3F3F3F"/>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3F3F3F"/>
                  </a:solidFill>
                  <a:latin typeface="Poppins"/>
                  <a:ea typeface="Poppins"/>
                  <a:cs typeface="Poppins"/>
                  <a:sym typeface="Poppins"/>
                </a:rPr>
                <a:t>Do not remove the slidesmania.com text on the sides.</a:t>
              </a:r>
              <a:endParaRPr b="0" i="0" sz="2000" u="none" cap="none" strike="noStrike">
                <a:solidFill>
                  <a:srgbClr val="3F3F3F"/>
                </a:solidFill>
                <a:latin typeface="Poppins"/>
                <a:ea typeface="Poppins"/>
                <a:cs typeface="Poppins"/>
                <a:sym typeface="Poppins"/>
              </a:endParaRPr>
            </a:p>
          </p:txBody>
        </p:sp>
        <p:cxnSp>
          <p:nvCxnSpPr>
            <p:cNvPr id="436" name="Google Shape;436;p38"/>
            <p:cNvCxnSpPr/>
            <p:nvPr/>
          </p:nvCxnSpPr>
          <p:spPr>
            <a:xfrm>
              <a:off x="10423367" y="5688858"/>
              <a:ext cx="1495200" cy="12900"/>
            </a:xfrm>
            <a:prstGeom prst="straightConnector1">
              <a:avLst/>
            </a:prstGeom>
            <a:noFill/>
            <a:ln cap="flat" cmpd="sng" w="38100">
              <a:solidFill>
                <a:srgbClr val="FFCB25"/>
              </a:solidFill>
              <a:prstDash val="solid"/>
              <a:round/>
              <a:headEnd len="sm" w="sm" type="none"/>
              <a:tailEnd len="sm" w="sm" type="none"/>
            </a:ln>
          </p:spPr>
        </p:cxnSp>
        <p:pic>
          <p:nvPicPr>
            <p:cNvPr id="437" name="Google Shape;437;p38">
              <a:hlinkClick r:id="rId3"/>
            </p:cNvPr>
            <p:cNvPicPr preferRelativeResize="0"/>
            <p:nvPr/>
          </p:nvPicPr>
          <p:blipFill rotWithShape="1">
            <a:blip r:embed="rId4">
              <a:alphaModFix/>
            </a:blip>
            <a:srcRect b="0" l="0" r="0" t="0"/>
            <a:stretch/>
          </p:blipFill>
          <p:spPr>
            <a:xfrm>
              <a:off x="8982558" y="5912306"/>
              <a:ext cx="713232" cy="637863"/>
            </a:xfrm>
            <a:prstGeom prst="rect">
              <a:avLst/>
            </a:prstGeom>
            <a:noFill/>
            <a:ln>
              <a:noFill/>
            </a:ln>
          </p:spPr>
        </p:pic>
        <p:pic>
          <p:nvPicPr>
            <p:cNvPr id="438" name="Google Shape;438;p38">
              <a:hlinkClick r:id="rId5"/>
            </p:cNvPr>
            <p:cNvPicPr preferRelativeResize="0"/>
            <p:nvPr/>
          </p:nvPicPr>
          <p:blipFill rotWithShape="1">
            <a:blip r:embed="rId6">
              <a:alphaModFix/>
            </a:blip>
            <a:srcRect b="0" l="0" r="0" t="0"/>
            <a:stretch/>
          </p:blipFill>
          <p:spPr>
            <a:xfrm>
              <a:off x="9764428" y="5916798"/>
              <a:ext cx="708660" cy="628879"/>
            </a:xfrm>
            <a:prstGeom prst="rect">
              <a:avLst/>
            </a:prstGeom>
            <a:noFill/>
            <a:ln>
              <a:noFill/>
            </a:ln>
          </p:spPr>
        </p:pic>
        <p:pic>
          <p:nvPicPr>
            <p:cNvPr id="439" name="Google Shape;439;p38">
              <a:hlinkClick r:id="rId7"/>
            </p:cNvPr>
            <p:cNvPicPr preferRelativeResize="0"/>
            <p:nvPr/>
          </p:nvPicPr>
          <p:blipFill rotWithShape="1">
            <a:blip r:embed="rId8">
              <a:alphaModFix/>
            </a:blip>
            <a:srcRect b="0" l="0" r="0" t="0"/>
            <a:stretch/>
          </p:blipFill>
          <p:spPr>
            <a:xfrm>
              <a:off x="10541715" y="5905569"/>
              <a:ext cx="612648" cy="624387"/>
            </a:xfrm>
            <a:prstGeom prst="rect">
              <a:avLst/>
            </a:prstGeom>
            <a:noFill/>
            <a:ln>
              <a:noFill/>
            </a:ln>
          </p:spPr>
        </p:pic>
        <p:pic>
          <p:nvPicPr>
            <p:cNvPr id="440" name="Google Shape;440;p38">
              <a:hlinkClick r:id="rId9"/>
            </p:cNvPr>
            <p:cNvPicPr preferRelativeResize="0"/>
            <p:nvPr/>
          </p:nvPicPr>
          <p:blipFill rotWithShape="1">
            <a:blip r:embed="rId10">
              <a:alphaModFix/>
            </a:blip>
            <a:srcRect b="0" l="0" r="0" t="0"/>
            <a:stretch/>
          </p:blipFill>
          <p:spPr>
            <a:xfrm>
              <a:off x="11219049" y="5916799"/>
              <a:ext cx="699516" cy="601927"/>
            </a:xfrm>
            <a:prstGeom prst="rect">
              <a:avLst/>
            </a:prstGeom>
            <a:noFill/>
            <a:ln>
              <a:noFill/>
            </a:ln>
          </p:spPr>
        </p:pic>
        <p:sp>
          <p:nvSpPr>
            <p:cNvPr id="441" name="Google Shape;441;p38"/>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2400"/>
                <a:buFont typeface="Arial"/>
                <a:buNone/>
              </a:pPr>
              <a:r>
                <a:rPr b="1" i="0" lang="en" sz="2400" u="none" cap="none" strike="noStrike">
                  <a:solidFill>
                    <a:srgbClr val="252525"/>
                  </a:solidFill>
                  <a:latin typeface="Homemade Apple"/>
                  <a:ea typeface="Homemade Apple"/>
                  <a:cs typeface="Homemade Apple"/>
                  <a:sym typeface="Homemade Apple"/>
                </a:rPr>
                <a:t>Sharing is caring!</a:t>
              </a:r>
              <a:endParaRPr b="1" i="0" sz="2400" u="none" cap="none" strike="noStrike">
                <a:solidFill>
                  <a:srgbClr val="252525"/>
                </a:solidFill>
                <a:latin typeface="Homemade Apple"/>
                <a:ea typeface="Homemade Apple"/>
                <a:cs typeface="Homemade Apple"/>
                <a:sym typeface="Homemade Apple"/>
              </a:endParaRPr>
            </a:p>
          </p:txBody>
        </p:sp>
      </p:grpSp>
      <p:pic>
        <p:nvPicPr>
          <p:cNvPr id="442" name="Google Shape;442;p38"/>
          <p:cNvPicPr preferRelativeResize="0"/>
          <p:nvPr/>
        </p:nvPicPr>
        <p:blipFill rotWithShape="1">
          <a:blip r:embed="rId11">
            <a:alphaModFix/>
          </a:blip>
          <a:srcRect b="20905" l="0" r="0" t="16256"/>
          <a:stretch/>
        </p:blipFill>
        <p:spPr>
          <a:xfrm>
            <a:off x="125075" y="493725"/>
            <a:ext cx="8239800" cy="2071125"/>
          </a:xfrm>
          <a:prstGeom prst="rect">
            <a:avLst/>
          </a:prstGeom>
          <a:noFill/>
          <a:ln>
            <a:noFill/>
          </a:ln>
        </p:spPr>
      </p:pic>
      <p:sp>
        <p:nvSpPr>
          <p:cNvPr id="443" name="Google Shape;443;p38"/>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2 Percentages">
  <p:cSld name="CUSTOM_11">
    <p:spTree>
      <p:nvGrpSpPr>
        <p:cNvPr id="59" name="Shape 59"/>
        <p:cNvGrpSpPr/>
        <p:nvPr/>
      </p:nvGrpSpPr>
      <p:grpSpPr>
        <a:xfrm>
          <a:off x="0" y="0"/>
          <a:ext cx="0" cy="0"/>
          <a:chOff x="0" y="0"/>
          <a:chExt cx="0" cy="0"/>
        </a:xfrm>
      </p:grpSpPr>
      <p:grpSp>
        <p:nvGrpSpPr>
          <p:cNvPr id="60" name="Google Shape;60;p20"/>
          <p:cNvGrpSpPr/>
          <p:nvPr/>
        </p:nvGrpSpPr>
        <p:grpSpPr>
          <a:xfrm>
            <a:off x="8251500" y="2275398"/>
            <a:ext cx="3271244" cy="3330073"/>
            <a:chOff x="8144875" y="2055723"/>
            <a:chExt cx="3271244" cy="3330073"/>
          </a:xfrm>
        </p:grpSpPr>
        <p:sp>
          <p:nvSpPr>
            <p:cNvPr id="61" name="Google Shape;61;p20"/>
            <p:cNvSpPr/>
            <p:nvPr/>
          </p:nvSpPr>
          <p:spPr>
            <a:xfrm>
              <a:off x="8144875" y="2196796"/>
              <a:ext cx="3149100" cy="3189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0"/>
            <p:cNvSpPr/>
            <p:nvPr/>
          </p:nvSpPr>
          <p:spPr>
            <a:xfrm>
              <a:off x="8267019" y="2055723"/>
              <a:ext cx="3149100" cy="3189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 name="Google Shape;63;p20"/>
          <p:cNvGrpSpPr/>
          <p:nvPr/>
        </p:nvGrpSpPr>
        <p:grpSpPr>
          <a:xfrm>
            <a:off x="4460375" y="2275398"/>
            <a:ext cx="3271244" cy="3330073"/>
            <a:chOff x="4231600" y="2055723"/>
            <a:chExt cx="3271244" cy="3330073"/>
          </a:xfrm>
        </p:grpSpPr>
        <p:sp>
          <p:nvSpPr>
            <p:cNvPr id="64" name="Google Shape;64;p20"/>
            <p:cNvSpPr/>
            <p:nvPr/>
          </p:nvSpPr>
          <p:spPr>
            <a:xfrm>
              <a:off x="4231600" y="2196796"/>
              <a:ext cx="3149100" cy="3189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0"/>
            <p:cNvSpPr/>
            <p:nvPr/>
          </p:nvSpPr>
          <p:spPr>
            <a:xfrm>
              <a:off x="4353744" y="2055723"/>
              <a:ext cx="3149100" cy="3189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 name="Google Shape;66;p20"/>
          <p:cNvGrpSpPr/>
          <p:nvPr/>
        </p:nvGrpSpPr>
        <p:grpSpPr>
          <a:xfrm>
            <a:off x="669250" y="2275398"/>
            <a:ext cx="3271244" cy="3330073"/>
            <a:chOff x="562625" y="2055723"/>
            <a:chExt cx="3271244" cy="3330073"/>
          </a:xfrm>
        </p:grpSpPr>
        <p:sp>
          <p:nvSpPr>
            <p:cNvPr id="67" name="Google Shape;67;p20"/>
            <p:cNvSpPr/>
            <p:nvPr/>
          </p:nvSpPr>
          <p:spPr>
            <a:xfrm>
              <a:off x="562625" y="2196796"/>
              <a:ext cx="3149100" cy="3189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0"/>
            <p:cNvSpPr/>
            <p:nvPr/>
          </p:nvSpPr>
          <p:spPr>
            <a:xfrm>
              <a:off x="684769" y="2055723"/>
              <a:ext cx="3149100" cy="31890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 name="Google Shape;69;p20"/>
          <p:cNvSpPr txBox="1"/>
          <p:nvPr>
            <p:ph type="title"/>
          </p:nvPr>
        </p:nvSpPr>
        <p:spPr>
          <a:xfrm>
            <a:off x="715025" y="2378150"/>
            <a:ext cx="2948400" cy="1188600"/>
          </a:xfrm>
          <a:prstGeom prst="rect">
            <a:avLst/>
          </a:prstGeom>
          <a:noFill/>
          <a:ln>
            <a:noFill/>
          </a:ln>
        </p:spPr>
        <p:txBody>
          <a:bodyPr anchorCtr="0" anchor="b" bIns="121900" lIns="121900" spcFirstLastPara="1" rIns="121900" wrap="square" tIns="121900">
            <a:noAutofit/>
          </a:bodyPr>
          <a:lstStyle>
            <a:lvl1pPr lvl="0" algn="ctr">
              <a:lnSpc>
                <a:spcPct val="80000"/>
              </a:lnSpc>
              <a:spcBef>
                <a:spcPts val="0"/>
              </a:spcBef>
              <a:spcAft>
                <a:spcPts val="0"/>
              </a:spcAft>
              <a:buSzPts val="7000"/>
              <a:buNone/>
              <a:defRPr sz="7000"/>
            </a:lvl1pPr>
            <a:lvl2pPr lvl="1" algn="ctr">
              <a:lnSpc>
                <a:spcPct val="80000"/>
              </a:lnSpc>
              <a:spcBef>
                <a:spcPts val="0"/>
              </a:spcBef>
              <a:spcAft>
                <a:spcPts val="0"/>
              </a:spcAft>
              <a:buSzPts val="7000"/>
              <a:buNone/>
              <a:defRPr sz="7000"/>
            </a:lvl2pPr>
            <a:lvl3pPr lvl="2" algn="ctr">
              <a:lnSpc>
                <a:spcPct val="80000"/>
              </a:lnSpc>
              <a:spcBef>
                <a:spcPts val="0"/>
              </a:spcBef>
              <a:spcAft>
                <a:spcPts val="0"/>
              </a:spcAft>
              <a:buSzPts val="7000"/>
              <a:buNone/>
              <a:defRPr sz="7000"/>
            </a:lvl3pPr>
            <a:lvl4pPr lvl="3" algn="ctr">
              <a:lnSpc>
                <a:spcPct val="80000"/>
              </a:lnSpc>
              <a:spcBef>
                <a:spcPts val="0"/>
              </a:spcBef>
              <a:spcAft>
                <a:spcPts val="0"/>
              </a:spcAft>
              <a:buSzPts val="7000"/>
              <a:buNone/>
              <a:defRPr sz="7000"/>
            </a:lvl4pPr>
            <a:lvl5pPr lvl="4" algn="ctr">
              <a:lnSpc>
                <a:spcPct val="80000"/>
              </a:lnSpc>
              <a:spcBef>
                <a:spcPts val="0"/>
              </a:spcBef>
              <a:spcAft>
                <a:spcPts val="0"/>
              </a:spcAft>
              <a:buSzPts val="7000"/>
              <a:buNone/>
              <a:defRPr sz="7000"/>
            </a:lvl5pPr>
            <a:lvl6pPr lvl="5" algn="ctr">
              <a:lnSpc>
                <a:spcPct val="80000"/>
              </a:lnSpc>
              <a:spcBef>
                <a:spcPts val="0"/>
              </a:spcBef>
              <a:spcAft>
                <a:spcPts val="0"/>
              </a:spcAft>
              <a:buSzPts val="7000"/>
              <a:buNone/>
              <a:defRPr sz="7000"/>
            </a:lvl6pPr>
            <a:lvl7pPr lvl="6" algn="ctr">
              <a:lnSpc>
                <a:spcPct val="80000"/>
              </a:lnSpc>
              <a:spcBef>
                <a:spcPts val="0"/>
              </a:spcBef>
              <a:spcAft>
                <a:spcPts val="0"/>
              </a:spcAft>
              <a:buSzPts val="7000"/>
              <a:buNone/>
              <a:defRPr sz="7000"/>
            </a:lvl7pPr>
            <a:lvl8pPr lvl="7" algn="ctr">
              <a:lnSpc>
                <a:spcPct val="80000"/>
              </a:lnSpc>
              <a:spcBef>
                <a:spcPts val="0"/>
              </a:spcBef>
              <a:spcAft>
                <a:spcPts val="0"/>
              </a:spcAft>
              <a:buSzPts val="7000"/>
              <a:buNone/>
              <a:defRPr sz="7000"/>
            </a:lvl8pPr>
            <a:lvl9pPr lvl="8" algn="ctr">
              <a:lnSpc>
                <a:spcPct val="80000"/>
              </a:lnSpc>
              <a:spcBef>
                <a:spcPts val="0"/>
              </a:spcBef>
              <a:spcAft>
                <a:spcPts val="0"/>
              </a:spcAft>
              <a:buSzPts val="7000"/>
              <a:buNone/>
              <a:defRPr sz="7000"/>
            </a:lvl9pPr>
          </a:lstStyle>
          <a:p/>
        </p:txBody>
      </p:sp>
      <p:sp>
        <p:nvSpPr>
          <p:cNvPr id="70" name="Google Shape;70;p20"/>
          <p:cNvSpPr txBox="1"/>
          <p:nvPr>
            <p:ph idx="2" type="title"/>
          </p:nvPr>
        </p:nvSpPr>
        <p:spPr>
          <a:xfrm>
            <a:off x="715025" y="898175"/>
            <a:ext cx="10714800" cy="763500"/>
          </a:xfrm>
          <a:prstGeom prst="rect">
            <a:avLst/>
          </a:prstGeom>
          <a:noFill/>
          <a:ln>
            <a:noFill/>
          </a:ln>
        </p:spPr>
        <p:txBody>
          <a:bodyPr anchorCtr="0" anchor="t" bIns="121900" lIns="121900" spcFirstLastPara="1" rIns="121900" wrap="square" tIns="121900">
            <a:noAutofit/>
          </a:bodyPr>
          <a:lstStyle>
            <a:lvl1pPr lvl="0" marR="0" algn="ctr">
              <a:lnSpc>
                <a:spcPct val="100000"/>
              </a:lnSpc>
              <a:spcBef>
                <a:spcPts val="0"/>
              </a:spcBef>
              <a:spcAft>
                <a:spcPts val="0"/>
              </a:spcAft>
              <a:buClr>
                <a:schemeClr val="dk1"/>
              </a:buClr>
              <a:buSzPts val="4000"/>
              <a:buFont typeface="Aldrich"/>
              <a:buNone/>
              <a:defRPr/>
            </a:lvl1pPr>
            <a:lvl2pPr lvl="1" algn="ctr">
              <a:lnSpc>
                <a:spcPct val="8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a:lnSpc>
                <a:spcPct val="8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a:lnSpc>
                <a:spcPct val="8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a:lnSpc>
                <a:spcPct val="8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a:lnSpc>
                <a:spcPct val="8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a:lnSpc>
                <a:spcPct val="8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a:lnSpc>
                <a:spcPct val="8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a:lnSpc>
                <a:spcPct val="80000"/>
              </a:lnSpc>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p:txBody>
      </p:sp>
      <p:sp>
        <p:nvSpPr>
          <p:cNvPr id="71" name="Google Shape;71;p20"/>
          <p:cNvSpPr txBox="1"/>
          <p:nvPr>
            <p:ph idx="3" type="title"/>
          </p:nvPr>
        </p:nvSpPr>
        <p:spPr>
          <a:xfrm>
            <a:off x="4516336" y="2378150"/>
            <a:ext cx="2948400" cy="1188600"/>
          </a:xfrm>
          <a:prstGeom prst="rect">
            <a:avLst/>
          </a:prstGeom>
          <a:noFill/>
          <a:ln>
            <a:noFill/>
          </a:ln>
        </p:spPr>
        <p:txBody>
          <a:bodyPr anchorCtr="0" anchor="b" bIns="121900" lIns="121900" spcFirstLastPara="1" rIns="121900" wrap="square" tIns="121900">
            <a:noAutofit/>
          </a:bodyPr>
          <a:lstStyle>
            <a:lvl1pPr lvl="0" algn="ctr">
              <a:lnSpc>
                <a:spcPct val="80000"/>
              </a:lnSpc>
              <a:spcBef>
                <a:spcPts val="0"/>
              </a:spcBef>
              <a:spcAft>
                <a:spcPts val="0"/>
              </a:spcAft>
              <a:buSzPts val="7000"/>
              <a:buNone/>
              <a:defRPr sz="7000"/>
            </a:lvl1pPr>
            <a:lvl2pPr lvl="1" algn="ctr">
              <a:lnSpc>
                <a:spcPct val="80000"/>
              </a:lnSpc>
              <a:spcBef>
                <a:spcPts val="0"/>
              </a:spcBef>
              <a:spcAft>
                <a:spcPts val="0"/>
              </a:spcAft>
              <a:buSzPts val="7000"/>
              <a:buNone/>
              <a:defRPr sz="7000"/>
            </a:lvl2pPr>
            <a:lvl3pPr lvl="2" algn="ctr">
              <a:lnSpc>
                <a:spcPct val="80000"/>
              </a:lnSpc>
              <a:spcBef>
                <a:spcPts val="0"/>
              </a:spcBef>
              <a:spcAft>
                <a:spcPts val="0"/>
              </a:spcAft>
              <a:buSzPts val="7000"/>
              <a:buNone/>
              <a:defRPr sz="7000"/>
            </a:lvl3pPr>
            <a:lvl4pPr lvl="3" algn="ctr">
              <a:lnSpc>
                <a:spcPct val="80000"/>
              </a:lnSpc>
              <a:spcBef>
                <a:spcPts val="0"/>
              </a:spcBef>
              <a:spcAft>
                <a:spcPts val="0"/>
              </a:spcAft>
              <a:buSzPts val="7000"/>
              <a:buNone/>
              <a:defRPr sz="7000"/>
            </a:lvl4pPr>
            <a:lvl5pPr lvl="4" algn="ctr">
              <a:lnSpc>
                <a:spcPct val="80000"/>
              </a:lnSpc>
              <a:spcBef>
                <a:spcPts val="0"/>
              </a:spcBef>
              <a:spcAft>
                <a:spcPts val="0"/>
              </a:spcAft>
              <a:buSzPts val="7000"/>
              <a:buNone/>
              <a:defRPr sz="7000"/>
            </a:lvl5pPr>
            <a:lvl6pPr lvl="5" algn="ctr">
              <a:lnSpc>
                <a:spcPct val="80000"/>
              </a:lnSpc>
              <a:spcBef>
                <a:spcPts val="0"/>
              </a:spcBef>
              <a:spcAft>
                <a:spcPts val="0"/>
              </a:spcAft>
              <a:buSzPts val="7000"/>
              <a:buNone/>
              <a:defRPr sz="7000"/>
            </a:lvl6pPr>
            <a:lvl7pPr lvl="6" algn="ctr">
              <a:lnSpc>
                <a:spcPct val="80000"/>
              </a:lnSpc>
              <a:spcBef>
                <a:spcPts val="0"/>
              </a:spcBef>
              <a:spcAft>
                <a:spcPts val="0"/>
              </a:spcAft>
              <a:buSzPts val="7000"/>
              <a:buNone/>
              <a:defRPr sz="7000"/>
            </a:lvl7pPr>
            <a:lvl8pPr lvl="7" algn="ctr">
              <a:lnSpc>
                <a:spcPct val="80000"/>
              </a:lnSpc>
              <a:spcBef>
                <a:spcPts val="0"/>
              </a:spcBef>
              <a:spcAft>
                <a:spcPts val="0"/>
              </a:spcAft>
              <a:buSzPts val="7000"/>
              <a:buNone/>
              <a:defRPr sz="7000"/>
            </a:lvl8pPr>
            <a:lvl9pPr lvl="8" algn="ctr">
              <a:lnSpc>
                <a:spcPct val="80000"/>
              </a:lnSpc>
              <a:spcBef>
                <a:spcPts val="0"/>
              </a:spcBef>
              <a:spcAft>
                <a:spcPts val="0"/>
              </a:spcAft>
              <a:buSzPts val="7000"/>
              <a:buNone/>
              <a:defRPr sz="7000"/>
            </a:lvl9pPr>
          </a:lstStyle>
          <a:p/>
        </p:txBody>
      </p:sp>
      <p:sp>
        <p:nvSpPr>
          <p:cNvPr id="72" name="Google Shape;72;p20"/>
          <p:cNvSpPr txBox="1"/>
          <p:nvPr>
            <p:ph idx="4" type="title"/>
          </p:nvPr>
        </p:nvSpPr>
        <p:spPr>
          <a:xfrm>
            <a:off x="8481454" y="2378150"/>
            <a:ext cx="2948400" cy="1188600"/>
          </a:xfrm>
          <a:prstGeom prst="rect">
            <a:avLst/>
          </a:prstGeom>
          <a:noFill/>
          <a:ln>
            <a:noFill/>
          </a:ln>
        </p:spPr>
        <p:txBody>
          <a:bodyPr anchorCtr="0" anchor="b" bIns="121900" lIns="121900" spcFirstLastPara="1" rIns="121900" wrap="square" tIns="121900">
            <a:noAutofit/>
          </a:bodyPr>
          <a:lstStyle>
            <a:lvl1pPr lvl="0" algn="ctr">
              <a:lnSpc>
                <a:spcPct val="80000"/>
              </a:lnSpc>
              <a:spcBef>
                <a:spcPts val="0"/>
              </a:spcBef>
              <a:spcAft>
                <a:spcPts val="0"/>
              </a:spcAft>
              <a:buSzPts val="7000"/>
              <a:buNone/>
              <a:defRPr sz="7000"/>
            </a:lvl1pPr>
            <a:lvl2pPr lvl="1" algn="ctr">
              <a:lnSpc>
                <a:spcPct val="80000"/>
              </a:lnSpc>
              <a:spcBef>
                <a:spcPts val="0"/>
              </a:spcBef>
              <a:spcAft>
                <a:spcPts val="0"/>
              </a:spcAft>
              <a:buSzPts val="7000"/>
              <a:buNone/>
              <a:defRPr sz="7000"/>
            </a:lvl2pPr>
            <a:lvl3pPr lvl="2" algn="ctr">
              <a:lnSpc>
                <a:spcPct val="80000"/>
              </a:lnSpc>
              <a:spcBef>
                <a:spcPts val="0"/>
              </a:spcBef>
              <a:spcAft>
                <a:spcPts val="0"/>
              </a:spcAft>
              <a:buSzPts val="7000"/>
              <a:buNone/>
              <a:defRPr sz="7000"/>
            </a:lvl3pPr>
            <a:lvl4pPr lvl="3" algn="ctr">
              <a:lnSpc>
                <a:spcPct val="80000"/>
              </a:lnSpc>
              <a:spcBef>
                <a:spcPts val="0"/>
              </a:spcBef>
              <a:spcAft>
                <a:spcPts val="0"/>
              </a:spcAft>
              <a:buSzPts val="7000"/>
              <a:buNone/>
              <a:defRPr sz="7000"/>
            </a:lvl4pPr>
            <a:lvl5pPr lvl="4" algn="ctr">
              <a:lnSpc>
                <a:spcPct val="80000"/>
              </a:lnSpc>
              <a:spcBef>
                <a:spcPts val="0"/>
              </a:spcBef>
              <a:spcAft>
                <a:spcPts val="0"/>
              </a:spcAft>
              <a:buSzPts val="7000"/>
              <a:buNone/>
              <a:defRPr sz="7000"/>
            </a:lvl5pPr>
            <a:lvl6pPr lvl="5" algn="ctr">
              <a:lnSpc>
                <a:spcPct val="80000"/>
              </a:lnSpc>
              <a:spcBef>
                <a:spcPts val="0"/>
              </a:spcBef>
              <a:spcAft>
                <a:spcPts val="0"/>
              </a:spcAft>
              <a:buSzPts val="7000"/>
              <a:buNone/>
              <a:defRPr sz="7000"/>
            </a:lvl6pPr>
            <a:lvl7pPr lvl="6" algn="ctr">
              <a:lnSpc>
                <a:spcPct val="80000"/>
              </a:lnSpc>
              <a:spcBef>
                <a:spcPts val="0"/>
              </a:spcBef>
              <a:spcAft>
                <a:spcPts val="0"/>
              </a:spcAft>
              <a:buSzPts val="7000"/>
              <a:buNone/>
              <a:defRPr sz="7000"/>
            </a:lvl7pPr>
            <a:lvl8pPr lvl="7" algn="ctr">
              <a:lnSpc>
                <a:spcPct val="80000"/>
              </a:lnSpc>
              <a:spcBef>
                <a:spcPts val="0"/>
              </a:spcBef>
              <a:spcAft>
                <a:spcPts val="0"/>
              </a:spcAft>
              <a:buSzPts val="7000"/>
              <a:buNone/>
              <a:defRPr sz="7000"/>
            </a:lvl8pPr>
            <a:lvl9pPr lvl="8" algn="ctr">
              <a:lnSpc>
                <a:spcPct val="80000"/>
              </a:lnSpc>
              <a:spcBef>
                <a:spcPts val="0"/>
              </a:spcBef>
              <a:spcAft>
                <a:spcPts val="0"/>
              </a:spcAft>
              <a:buSzPts val="7000"/>
              <a:buNone/>
              <a:defRPr sz="7000"/>
            </a:lvl9pPr>
          </a:lstStyle>
          <a:p/>
        </p:txBody>
      </p:sp>
      <p:sp>
        <p:nvSpPr>
          <p:cNvPr id="73" name="Google Shape;73;p20"/>
          <p:cNvSpPr txBox="1"/>
          <p:nvPr>
            <p:ph idx="1" type="body"/>
          </p:nvPr>
        </p:nvSpPr>
        <p:spPr>
          <a:xfrm>
            <a:off x="8481446" y="3619725"/>
            <a:ext cx="2948400" cy="925200"/>
          </a:xfrm>
          <a:prstGeom prst="rect">
            <a:avLst/>
          </a:prstGeom>
          <a:noFill/>
          <a:ln>
            <a:noFill/>
          </a:ln>
        </p:spPr>
        <p:txBody>
          <a:bodyPr anchorCtr="0" anchor="t" bIns="121900" lIns="121900" spcFirstLastPara="1" rIns="121900" wrap="square" tIns="121900">
            <a:noAutofit/>
          </a:bodyPr>
          <a:lstStyle>
            <a:lvl1pPr indent="-368300" lvl="0" marL="457200" algn="ctr">
              <a:lnSpc>
                <a:spcPct val="100000"/>
              </a:lnSpc>
              <a:spcBef>
                <a:spcPts val="0"/>
              </a:spcBef>
              <a:spcAft>
                <a:spcPts val="0"/>
              </a:spcAft>
              <a:buSzPts val="2200"/>
              <a:buChar char="●"/>
              <a:defRPr sz="2200"/>
            </a:lvl1pPr>
            <a:lvl2pPr indent="-368300" lvl="1" marL="914400" algn="ctr">
              <a:lnSpc>
                <a:spcPct val="100000"/>
              </a:lnSpc>
              <a:spcBef>
                <a:spcPts val="0"/>
              </a:spcBef>
              <a:spcAft>
                <a:spcPts val="0"/>
              </a:spcAft>
              <a:buSzPts val="2200"/>
              <a:buChar char="○"/>
              <a:defRPr sz="2200"/>
            </a:lvl2pPr>
            <a:lvl3pPr indent="-368300" lvl="2" marL="1371600" algn="ctr">
              <a:lnSpc>
                <a:spcPct val="100000"/>
              </a:lnSpc>
              <a:spcBef>
                <a:spcPts val="0"/>
              </a:spcBef>
              <a:spcAft>
                <a:spcPts val="0"/>
              </a:spcAft>
              <a:buSzPts val="2200"/>
              <a:buChar char="■"/>
              <a:defRPr sz="2200"/>
            </a:lvl3pPr>
            <a:lvl4pPr indent="-368300" lvl="3" marL="1828800" algn="ctr">
              <a:lnSpc>
                <a:spcPct val="100000"/>
              </a:lnSpc>
              <a:spcBef>
                <a:spcPts val="0"/>
              </a:spcBef>
              <a:spcAft>
                <a:spcPts val="0"/>
              </a:spcAft>
              <a:buSzPts val="2200"/>
              <a:buChar char="●"/>
              <a:defRPr sz="2200"/>
            </a:lvl4pPr>
            <a:lvl5pPr indent="-368300" lvl="4" marL="2286000" algn="ctr">
              <a:lnSpc>
                <a:spcPct val="100000"/>
              </a:lnSpc>
              <a:spcBef>
                <a:spcPts val="0"/>
              </a:spcBef>
              <a:spcAft>
                <a:spcPts val="0"/>
              </a:spcAft>
              <a:buSzPts val="2200"/>
              <a:buChar char="○"/>
              <a:defRPr sz="2200"/>
            </a:lvl5pPr>
            <a:lvl6pPr indent="-368300" lvl="5" marL="2743200" algn="ctr">
              <a:lnSpc>
                <a:spcPct val="100000"/>
              </a:lnSpc>
              <a:spcBef>
                <a:spcPts val="0"/>
              </a:spcBef>
              <a:spcAft>
                <a:spcPts val="0"/>
              </a:spcAft>
              <a:buSzPts val="2200"/>
              <a:buChar char="■"/>
              <a:defRPr sz="2200"/>
            </a:lvl6pPr>
            <a:lvl7pPr indent="-368300" lvl="6" marL="3200400" algn="ctr">
              <a:lnSpc>
                <a:spcPct val="100000"/>
              </a:lnSpc>
              <a:spcBef>
                <a:spcPts val="0"/>
              </a:spcBef>
              <a:spcAft>
                <a:spcPts val="0"/>
              </a:spcAft>
              <a:buSzPts val="2200"/>
              <a:buChar char="●"/>
              <a:defRPr sz="2200"/>
            </a:lvl7pPr>
            <a:lvl8pPr indent="-368300" lvl="7" marL="3657600" algn="ctr">
              <a:lnSpc>
                <a:spcPct val="100000"/>
              </a:lnSpc>
              <a:spcBef>
                <a:spcPts val="0"/>
              </a:spcBef>
              <a:spcAft>
                <a:spcPts val="0"/>
              </a:spcAft>
              <a:buSzPts val="2200"/>
              <a:buChar char="○"/>
              <a:defRPr sz="2200"/>
            </a:lvl8pPr>
            <a:lvl9pPr indent="-368300" lvl="8" marL="4114800" algn="ctr">
              <a:lnSpc>
                <a:spcPct val="100000"/>
              </a:lnSpc>
              <a:spcBef>
                <a:spcPts val="0"/>
              </a:spcBef>
              <a:spcAft>
                <a:spcPts val="0"/>
              </a:spcAft>
              <a:buSzPts val="2200"/>
              <a:buChar char="■"/>
              <a:defRPr sz="2200"/>
            </a:lvl9pPr>
          </a:lstStyle>
          <a:p/>
        </p:txBody>
      </p:sp>
      <p:sp>
        <p:nvSpPr>
          <p:cNvPr id="74" name="Google Shape;74;p20"/>
          <p:cNvSpPr txBox="1"/>
          <p:nvPr>
            <p:ph idx="5" type="body"/>
          </p:nvPr>
        </p:nvSpPr>
        <p:spPr>
          <a:xfrm>
            <a:off x="4516345" y="3608575"/>
            <a:ext cx="2948400" cy="925200"/>
          </a:xfrm>
          <a:prstGeom prst="rect">
            <a:avLst/>
          </a:prstGeom>
          <a:noFill/>
          <a:ln>
            <a:noFill/>
          </a:ln>
        </p:spPr>
        <p:txBody>
          <a:bodyPr anchorCtr="0" anchor="t" bIns="121900" lIns="121900" spcFirstLastPara="1" rIns="121900" wrap="square" tIns="121900">
            <a:noAutofit/>
          </a:bodyPr>
          <a:lstStyle>
            <a:lvl1pPr indent="-368300" lvl="0" marL="457200" algn="ctr">
              <a:lnSpc>
                <a:spcPct val="100000"/>
              </a:lnSpc>
              <a:spcBef>
                <a:spcPts val="0"/>
              </a:spcBef>
              <a:spcAft>
                <a:spcPts val="0"/>
              </a:spcAft>
              <a:buSzPts val="2200"/>
              <a:buChar char="●"/>
              <a:defRPr sz="2200"/>
            </a:lvl1pPr>
            <a:lvl2pPr indent="-368300" lvl="1" marL="914400" algn="ctr">
              <a:lnSpc>
                <a:spcPct val="100000"/>
              </a:lnSpc>
              <a:spcBef>
                <a:spcPts val="0"/>
              </a:spcBef>
              <a:spcAft>
                <a:spcPts val="0"/>
              </a:spcAft>
              <a:buSzPts val="2200"/>
              <a:buChar char="○"/>
              <a:defRPr sz="2200"/>
            </a:lvl2pPr>
            <a:lvl3pPr indent="-368300" lvl="2" marL="1371600" algn="ctr">
              <a:lnSpc>
                <a:spcPct val="100000"/>
              </a:lnSpc>
              <a:spcBef>
                <a:spcPts val="0"/>
              </a:spcBef>
              <a:spcAft>
                <a:spcPts val="0"/>
              </a:spcAft>
              <a:buSzPts val="2200"/>
              <a:buChar char="■"/>
              <a:defRPr sz="2200"/>
            </a:lvl3pPr>
            <a:lvl4pPr indent="-368300" lvl="3" marL="1828800" algn="ctr">
              <a:lnSpc>
                <a:spcPct val="100000"/>
              </a:lnSpc>
              <a:spcBef>
                <a:spcPts val="0"/>
              </a:spcBef>
              <a:spcAft>
                <a:spcPts val="0"/>
              </a:spcAft>
              <a:buSzPts val="2200"/>
              <a:buChar char="●"/>
              <a:defRPr sz="2200"/>
            </a:lvl4pPr>
            <a:lvl5pPr indent="-368300" lvl="4" marL="2286000" algn="ctr">
              <a:lnSpc>
                <a:spcPct val="100000"/>
              </a:lnSpc>
              <a:spcBef>
                <a:spcPts val="0"/>
              </a:spcBef>
              <a:spcAft>
                <a:spcPts val="0"/>
              </a:spcAft>
              <a:buSzPts val="2200"/>
              <a:buChar char="○"/>
              <a:defRPr sz="2200"/>
            </a:lvl5pPr>
            <a:lvl6pPr indent="-368300" lvl="5" marL="2743200" algn="ctr">
              <a:lnSpc>
                <a:spcPct val="100000"/>
              </a:lnSpc>
              <a:spcBef>
                <a:spcPts val="0"/>
              </a:spcBef>
              <a:spcAft>
                <a:spcPts val="0"/>
              </a:spcAft>
              <a:buSzPts val="2200"/>
              <a:buChar char="■"/>
              <a:defRPr sz="2200"/>
            </a:lvl6pPr>
            <a:lvl7pPr indent="-368300" lvl="6" marL="3200400" algn="ctr">
              <a:lnSpc>
                <a:spcPct val="100000"/>
              </a:lnSpc>
              <a:spcBef>
                <a:spcPts val="0"/>
              </a:spcBef>
              <a:spcAft>
                <a:spcPts val="0"/>
              </a:spcAft>
              <a:buSzPts val="2200"/>
              <a:buChar char="●"/>
              <a:defRPr sz="2200"/>
            </a:lvl7pPr>
            <a:lvl8pPr indent="-368300" lvl="7" marL="3657600" algn="ctr">
              <a:lnSpc>
                <a:spcPct val="100000"/>
              </a:lnSpc>
              <a:spcBef>
                <a:spcPts val="0"/>
              </a:spcBef>
              <a:spcAft>
                <a:spcPts val="0"/>
              </a:spcAft>
              <a:buSzPts val="2200"/>
              <a:buChar char="○"/>
              <a:defRPr sz="2200"/>
            </a:lvl8pPr>
            <a:lvl9pPr indent="-368300" lvl="8" marL="4114800" algn="ctr">
              <a:lnSpc>
                <a:spcPct val="100000"/>
              </a:lnSpc>
              <a:spcBef>
                <a:spcPts val="0"/>
              </a:spcBef>
              <a:spcAft>
                <a:spcPts val="0"/>
              </a:spcAft>
              <a:buSzPts val="2200"/>
              <a:buChar char="■"/>
              <a:defRPr sz="2200"/>
            </a:lvl9pPr>
          </a:lstStyle>
          <a:p/>
        </p:txBody>
      </p:sp>
      <p:sp>
        <p:nvSpPr>
          <p:cNvPr id="75" name="Google Shape;75;p20"/>
          <p:cNvSpPr txBox="1"/>
          <p:nvPr>
            <p:ph idx="6" type="body"/>
          </p:nvPr>
        </p:nvSpPr>
        <p:spPr>
          <a:xfrm>
            <a:off x="715025" y="3608575"/>
            <a:ext cx="2948400" cy="925200"/>
          </a:xfrm>
          <a:prstGeom prst="rect">
            <a:avLst/>
          </a:prstGeom>
          <a:noFill/>
          <a:ln>
            <a:noFill/>
          </a:ln>
        </p:spPr>
        <p:txBody>
          <a:bodyPr anchorCtr="0" anchor="t" bIns="121900" lIns="121900" spcFirstLastPara="1" rIns="121900" wrap="square" tIns="121900">
            <a:noAutofit/>
          </a:bodyPr>
          <a:lstStyle>
            <a:lvl1pPr indent="-368300" lvl="0" marL="457200" algn="ctr">
              <a:lnSpc>
                <a:spcPct val="100000"/>
              </a:lnSpc>
              <a:spcBef>
                <a:spcPts val="0"/>
              </a:spcBef>
              <a:spcAft>
                <a:spcPts val="0"/>
              </a:spcAft>
              <a:buSzPts val="2200"/>
              <a:buChar char="●"/>
              <a:defRPr sz="2200"/>
            </a:lvl1pPr>
            <a:lvl2pPr indent="-368300" lvl="1" marL="914400" algn="ctr">
              <a:lnSpc>
                <a:spcPct val="100000"/>
              </a:lnSpc>
              <a:spcBef>
                <a:spcPts val="0"/>
              </a:spcBef>
              <a:spcAft>
                <a:spcPts val="0"/>
              </a:spcAft>
              <a:buSzPts val="2200"/>
              <a:buChar char="○"/>
              <a:defRPr sz="2200"/>
            </a:lvl2pPr>
            <a:lvl3pPr indent="-368300" lvl="2" marL="1371600" algn="ctr">
              <a:lnSpc>
                <a:spcPct val="100000"/>
              </a:lnSpc>
              <a:spcBef>
                <a:spcPts val="0"/>
              </a:spcBef>
              <a:spcAft>
                <a:spcPts val="0"/>
              </a:spcAft>
              <a:buSzPts val="2200"/>
              <a:buChar char="■"/>
              <a:defRPr sz="2200"/>
            </a:lvl3pPr>
            <a:lvl4pPr indent="-368300" lvl="3" marL="1828800" algn="ctr">
              <a:lnSpc>
                <a:spcPct val="100000"/>
              </a:lnSpc>
              <a:spcBef>
                <a:spcPts val="0"/>
              </a:spcBef>
              <a:spcAft>
                <a:spcPts val="0"/>
              </a:spcAft>
              <a:buSzPts val="2200"/>
              <a:buChar char="●"/>
              <a:defRPr sz="2200"/>
            </a:lvl4pPr>
            <a:lvl5pPr indent="-368300" lvl="4" marL="2286000" algn="ctr">
              <a:lnSpc>
                <a:spcPct val="100000"/>
              </a:lnSpc>
              <a:spcBef>
                <a:spcPts val="0"/>
              </a:spcBef>
              <a:spcAft>
                <a:spcPts val="0"/>
              </a:spcAft>
              <a:buSzPts val="2200"/>
              <a:buChar char="○"/>
              <a:defRPr sz="2200"/>
            </a:lvl5pPr>
            <a:lvl6pPr indent="-368300" lvl="5" marL="2743200" algn="ctr">
              <a:lnSpc>
                <a:spcPct val="100000"/>
              </a:lnSpc>
              <a:spcBef>
                <a:spcPts val="0"/>
              </a:spcBef>
              <a:spcAft>
                <a:spcPts val="0"/>
              </a:spcAft>
              <a:buSzPts val="2200"/>
              <a:buChar char="■"/>
              <a:defRPr sz="2200"/>
            </a:lvl6pPr>
            <a:lvl7pPr indent="-368300" lvl="6" marL="3200400" algn="ctr">
              <a:lnSpc>
                <a:spcPct val="100000"/>
              </a:lnSpc>
              <a:spcBef>
                <a:spcPts val="0"/>
              </a:spcBef>
              <a:spcAft>
                <a:spcPts val="0"/>
              </a:spcAft>
              <a:buSzPts val="2200"/>
              <a:buChar char="●"/>
              <a:defRPr sz="2200"/>
            </a:lvl7pPr>
            <a:lvl8pPr indent="-368300" lvl="7" marL="3657600" algn="ctr">
              <a:lnSpc>
                <a:spcPct val="100000"/>
              </a:lnSpc>
              <a:spcBef>
                <a:spcPts val="0"/>
              </a:spcBef>
              <a:spcAft>
                <a:spcPts val="0"/>
              </a:spcAft>
              <a:buSzPts val="2200"/>
              <a:buChar char="○"/>
              <a:defRPr sz="2200"/>
            </a:lvl8pPr>
            <a:lvl9pPr indent="-368300" lvl="8" marL="4114800" algn="ctr">
              <a:lnSpc>
                <a:spcPct val="100000"/>
              </a:lnSpc>
              <a:spcBef>
                <a:spcPts val="0"/>
              </a:spcBef>
              <a:spcAft>
                <a:spcPts val="0"/>
              </a:spcAft>
              <a:buSzPts val="2200"/>
              <a:buChar char="■"/>
              <a:defRPr sz="2200"/>
            </a:lvl9pPr>
          </a:lstStyle>
          <a:p/>
        </p:txBody>
      </p:sp>
      <p:sp>
        <p:nvSpPr>
          <p:cNvPr id="76" name="Google Shape;76;p20"/>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
        <p:nvSpPr>
          <p:cNvPr id="77" name="Google Shape;77;p20"/>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20"/>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20"/>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0" name="Google Shape;80;p20"/>
          <p:cNvCxnSpPr/>
          <p:nvPr/>
        </p:nvCxnSpPr>
        <p:spPr>
          <a:xfrm>
            <a:off x="3160913" y="601238"/>
            <a:ext cx="4394100" cy="0"/>
          </a:xfrm>
          <a:prstGeom prst="straightConnector1">
            <a:avLst/>
          </a:prstGeom>
          <a:noFill/>
          <a:ln cap="flat" cmpd="sng" w="19050">
            <a:solidFill>
              <a:schemeClr val="accent3"/>
            </a:solidFill>
            <a:prstDash val="solid"/>
            <a:round/>
            <a:headEnd len="sm" w="sm" type="none"/>
            <a:tailEnd len="sm" w="sm" type="none"/>
          </a:ln>
        </p:spPr>
      </p:cxnSp>
      <p:sp>
        <p:nvSpPr>
          <p:cNvPr id="81" name="Google Shape;81;p20"/>
          <p:cNvSpPr/>
          <p:nvPr/>
        </p:nvSpPr>
        <p:spPr>
          <a:xfrm>
            <a:off x="355732" y="304562"/>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0"/>
          <p:cNvSpPr/>
          <p:nvPr/>
        </p:nvSpPr>
        <p:spPr>
          <a:xfrm>
            <a:off x="1130963" y="300800"/>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0"/>
          <p:cNvSpPr/>
          <p:nvPr/>
        </p:nvSpPr>
        <p:spPr>
          <a:xfrm>
            <a:off x="2468589" y="300800"/>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0"/>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0"/>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20"/>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7" name="Google Shape;87;p20"/>
          <p:cNvCxnSpPr/>
          <p:nvPr/>
        </p:nvCxnSpPr>
        <p:spPr>
          <a:xfrm rot="10800000">
            <a:off x="4604537" y="6221743"/>
            <a:ext cx="4394100" cy="0"/>
          </a:xfrm>
          <a:prstGeom prst="straightConnector1">
            <a:avLst/>
          </a:prstGeom>
          <a:noFill/>
          <a:ln cap="flat" cmpd="sng" w="19050">
            <a:solidFill>
              <a:schemeClr val="accent3"/>
            </a:solidFill>
            <a:prstDash val="solid"/>
            <a:round/>
            <a:headEnd len="sm" w="sm" type="none"/>
            <a:tailEnd len="sm" w="sm" type="none"/>
          </a:ln>
        </p:spPr>
      </p:cxnSp>
      <p:sp>
        <p:nvSpPr>
          <p:cNvPr id="88" name="Google Shape;88;p20"/>
          <p:cNvSpPr/>
          <p:nvPr/>
        </p:nvSpPr>
        <p:spPr>
          <a:xfrm>
            <a:off x="11179647" y="5925067"/>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20"/>
          <p:cNvSpPr/>
          <p:nvPr/>
        </p:nvSpPr>
        <p:spPr>
          <a:xfrm>
            <a:off x="9840748" y="5921305"/>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0"/>
          <p:cNvSpPr/>
          <p:nvPr/>
        </p:nvSpPr>
        <p:spPr>
          <a:xfrm>
            <a:off x="9245506" y="5921305"/>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 name="Google Shape;91;p20"/>
          <p:cNvGrpSpPr/>
          <p:nvPr/>
        </p:nvGrpSpPr>
        <p:grpSpPr>
          <a:xfrm>
            <a:off x="11287175" y="149950"/>
            <a:ext cx="737725" cy="887475"/>
            <a:chOff x="4038950" y="1664675"/>
            <a:chExt cx="737725" cy="887475"/>
          </a:xfrm>
        </p:grpSpPr>
        <p:sp>
          <p:nvSpPr>
            <p:cNvPr id="92" name="Google Shape;92;p20"/>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93" name="Google Shape;93;p20"/>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94" name="Google Shape;94;p20"/>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7 Quote">
  <p:cSld name="CUSTOM_6">
    <p:spTree>
      <p:nvGrpSpPr>
        <p:cNvPr id="95" name="Shape 95"/>
        <p:cNvGrpSpPr/>
        <p:nvPr/>
      </p:nvGrpSpPr>
      <p:grpSpPr>
        <a:xfrm>
          <a:off x="0" y="0"/>
          <a:ext cx="0" cy="0"/>
          <a:chOff x="0" y="0"/>
          <a:chExt cx="0" cy="0"/>
        </a:xfrm>
      </p:grpSpPr>
      <p:cxnSp>
        <p:nvCxnSpPr>
          <p:cNvPr id="96" name="Google Shape;96;p21"/>
          <p:cNvCxnSpPr/>
          <p:nvPr/>
        </p:nvCxnSpPr>
        <p:spPr>
          <a:xfrm rot="10800000">
            <a:off x="3011250" y="6375425"/>
            <a:ext cx="8287500" cy="0"/>
          </a:xfrm>
          <a:prstGeom prst="straightConnector1">
            <a:avLst/>
          </a:prstGeom>
          <a:noFill/>
          <a:ln cap="flat" cmpd="sng" w="19050">
            <a:solidFill>
              <a:schemeClr val="accent3"/>
            </a:solidFill>
            <a:prstDash val="solid"/>
            <a:round/>
            <a:headEnd len="sm" w="sm" type="none"/>
            <a:tailEnd len="sm" w="sm" type="none"/>
          </a:ln>
        </p:spPr>
      </p:cxnSp>
      <p:grpSp>
        <p:nvGrpSpPr>
          <p:cNvPr id="97" name="Google Shape;97;p21"/>
          <p:cNvGrpSpPr/>
          <p:nvPr/>
        </p:nvGrpSpPr>
        <p:grpSpPr>
          <a:xfrm>
            <a:off x="11287175" y="149950"/>
            <a:ext cx="737725" cy="887475"/>
            <a:chOff x="4038950" y="1664675"/>
            <a:chExt cx="737725" cy="887475"/>
          </a:xfrm>
        </p:grpSpPr>
        <p:sp>
          <p:nvSpPr>
            <p:cNvPr id="98" name="Google Shape;98;p21"/>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99" name="Google Shape;99;p21"/>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00" name="Google Shape;100;p21"/>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
        <p:nvSpPr>
          <p:cNvPr id="101" name="Google Shape;101;p21"/>
          <p:cNvSpPr/>
          <p:nvPr/>
        </p:nvSpPr>
        <p:spPr>
          <a:xfrm>
            <a:off x="1987645" y="6162582"/>
            <a:ext cx="5664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21"/>
          <p:cNvSpPr/>
          <p:nvPr/>
        </p:nvSpPr>
        <p:spPr>
          <a:xfrm>
            <a:off x="865409" y="6159429"/>
            <a:ext cx="10389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21"/>
          <p:cNvSpPr/>
          <p:nvPr/>
        </p:nvSpPr>
        <p:spPr>
          <a:xfrm>
            <a:off x="366218" y="6159429"/>
            <a:ext cx="417000" cy="4320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1"/>
          <p:cNvSpPr/>
          <p:nvPr/>
        </p:nvSpPr>
        <p:spPr>
          <a:xfrm>
            <a:off x="2031087" y="6072767"/>
            <a:ext cx="566400" cy="4320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1"/>
          <p:cNvSpPr/>
          <p:nvPr/>
        </p:nvSpPr>
        <p:spPr>
          <a:xfrm>
            <a:off x="908850" y="6069614"/>
            <a:ext cx="1038900" cy="4320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21"/>
          <p:cNvSpPr/>
          <p:nvPr/>
        </p:nvSpPr>
        <p:spPr>
          <a:xfrm>
            <a:off x="409659" y="6069614"/>
            <a:ext cx="417000" cy="4320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21"/>
          <p:cNvSpPr/>
          <p:nvPr/>
        </p:nvSpPr>
        <p:spPr>
          <a:xfrm>
            <a:off x="312950" y="1438131"/>
            <a:ext cx="11332800" cy="43086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21"/>
          <p:cNvSpPr/>
          <p:nvPr/>
        </p:nvSpPr>
        <p:spPr>
          <a:xfrm>
            <a:off x="565959" y="1161125"/>
            <a:ext cx="11332800" cy="43086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21"/>
          <p:cNvSpPr txBox="1"/>
          <p:nvPr>
            <p:ph type="title"/>
          </p:nvPr>
        </p:nvSpPr>
        <p:spPr>
          <a:xfrm>
            <a:off x="745425" y="1873525"/>
            <a:ext cx="10908300" cy="3160800"/>
          </a:xfrm>
          <a:prstGeom prst="rect">
            <a:avLst/>
          </a:prstGeom>
          <a:noFill/>
          <a:ln>
            <a:noFill/>
          </a:ln>
        </p:spPr>
        <p:txBody>
          <a:bodyPr anchorCtr="0" anchor="ctr" bIns="121900" lIns="121900" spcFirstLastPara="1" rIns="121900" wrap="square" tIns="121900">
            <a:noAutofit/>
          </a:bodyPr>
          <a:lstStyle>
            <a:lvl1pPr lvl="0" algn="ctr">
              <a:lnSpc>
                <a:spcPct val="80000"/>
              </a:lnSpc>
              <a:spcBef>
                <a:spcPts val="0"/>
              </a:spcBef>
              <a:spcAft>
                <a:spcPts val="0"/>
              </a:spcAft>
              <a:buSzPts val="5000"/>
              <a:buNone/>
              <a:defRPr sz="5000"/>
            </a:lvl1pPr>
            <a:lvl2pPr lvl="1" algn="ctr">
              <a:lnSpc>
                <a:spcPct val="80000"/>
              </a:lnSpc>
              <a:spcBef>
                <a:spcPts val="0"/>
              </a:spcBef>
              <a:spcAft>
                <a:spcPts val="0"/>
              </a:spcAft>
              <a:buSzPts val="5000"/>
              <a:buNone/>
              <a:defRPr sz="5000"/>
            </a:lvl2pPr>
            <a:lvl3pPr lvl="2" algn="ctr">
              <a:lnSpc>
                <a:spcPct val="80000"/>
              </a:lnSpc>
              <a:spcBef>
                <a:spcPts val="0"/>
              </a:spcBef>
              <a:spcAft>
                <a:spcPts val="0"/>
              </a:spcAft>
              <a:buSzPts val="5000"/>
              <a:buNone/>
              <a:defRPr sz="5000"/>
            </a:lvl3pPr>
            <a:lvl4pPr lvl="3" algn="ctr">
              <a:lnSpc>
                <a:spcPct val="80000"/>
              </a:lnSpc>
              <a:spcBef>
                <a:spcPts val="0"/>
              </a:spcBef>
              <a:spcAft>
                <a:spcPts val="0"/>
              </a:spcAft>
              <a:buSzPts val="5000"/>
              <a:buNone/>
              <a:defRPr sz="5000"/>
            </a:lvl4pPr>
            <a:lvl5pPr lvl="4" algn="ctr">
              <a:lnSpc>
                <a:spcPct val="80000"/>
              </a:lnSpc>
              <a:spcBef>
                <a:spcPts val="0"/>
              </a:spcBef>
              <a:spcAft>
                <a:spcPts val="0"/>
              </a:spcAft>
              <a:buSzPts val="5000"/>
              <a:buNone/>
              <a:defRPr sz="5000"/>
            </a:lvl5pPr>
            <a:lvl6pPr lvl="5" algn="ctr">
              <a:lnSpc>
                <a:spcPct val="80000"/>
              </a:lnSpc>
              <a:spcBef>
                <a:spcPts val="0"/>
              </a:spcBef>
              <a:spcAft>
                <a:spcPts val="0"/>
              </a:spcAft>
              <a:buSzPts val="5000"/>
              <a:buNone/>
              <a:defRPr sz="5000"/>
            </a:lvl6pPr>
            <a:lvl7pPr lvl="6" algn="ctr">
              <a:lnSpc>
                <a:spcPct val="80000"/>
              </a:lnSpc>
              <a:spcBef>
                <a:spcPts val="0"/>
              </a:spcBef>
              <a:spcAft>
                <a:spcPts val="0"/>
              </a:spcAft>
              <a:buSzPts val="5000"/>
              <a:buNone/>
              <a:defRPr sz="5000"/>
            </a:lvl7pPr>
            <a:lvl8pPr lvl="7" algn="ctr">
              <a:lnSpc>
                <a:spcPct val="80000"/>
              </a:lnSpc>
              <a:spcBef>
                <a:spcPts val="0"/>
              </a:spcBef>
              <a:spcAft>
                <a:spcPts val="0"/>
              </a:spcAft>
              <a:buSzPts val="5000"/>
              <a:buNone/>
              <a:defRPr sz="5000"/>
            </a:lvl8pPr>
            <a:lvl9pPr lvl="8" algn="ctr">
              <a:lnSpc>
                <a:spcPct val="80000"/>
              </a:lnSpc>
              <a:spcBef>
                <a:spcPts val="0"/>
              </a:spcBef>
              <a:spcAft>
                <a:spcPts val="0"/>
              </a:spcAft>
              <a:buSzPts val="5000"/>
              <a:buNone/>
              <a:defRPr sz="5000"/>
            </a:lvl9pPr>
          </a:lstStyle>
          <a:p/>
        </p:txBody>
      </p:sp>
      <p:sp>
        <p:nvSpPr>
          <p:cNvPr id="110" name="Google Shape;110;p21"/>
          <p:cNvSpPr txBox="1"/>
          <p:nvPr>
            <p:ph idx="1" type="subTitle"/>
          </p:nvPr>
        </p:nvSpPr>
        <p:spPr>
          <a:xfrm>
            <a:off x="761000" y="4528000"/>
            <a:ext cx="10908300" cy="717900"/>
          </a:xfrm>
          <a:prstGeom prst="rect">
            <a:avLst/>
          </a:prstGeom>
          <a:noFill/>
          <a:ln>
            <a:noFill/>
          </a:ln>
        </p:spPr>
        <p:txBody>
          <a:bodyPr anchorCtr="0" anchor="b" bIns="121900" lIns="121900" spcFirstLastPara="1" rIns="121900" wrap="square" tIns="121900">
            <a:noAutofit/>
          </a:bodyPr>
          <a:lstStyle>
            <a:lvl1pPr lvl="0" algn="r">
              <a:lnSpc>
                <a:spcPct val="100000"/>
              </a:lnSpc>
              <a:spcBef>
                <a:spcPts val="0"/>
              </a:spcBef>
              <a:spcAft>
                <a:spcPts val="0"/>
              </a:spcAft>
              <a:buSzPts val="1900"/>
              <a:buNone/>
              <a:defRPr/>
            </a:lvl1pPr>
            <a:lvl2pPr lvl="1" algn="r">
              <a:lnSpc>
                <a:spcPct val="100000"/>
              </a:lnSpc>
              <a:spcBef>
                <a:spcPts val="0"/>
              </a:spcBef>
              <a:spcAft>
                <a:spcPts val="0"/>
              </a:spcAft>
              <a:buSzPts val="1900"/>
              <a:buNone/>
              <a:defRPr/>
            </a:lvl2pPr>
            <a:lvl3pPr lvl="2" algn="r">
              <a:lnSpc>
                <a:spcPct val="100000"/>
              </a:lnSpc>
              <a:spcBef>
                <a:spcPts val="0"/>
              </a:spcBef>
              <a:spcAft>
                <a:spcPts val="0"/>
              </a:spcAft>
              <a:buSzPts val="1900"/>
              <a:buNone/>
              <a:defRPr/>
            </a:lvl3pPr>
            <a:lvl4pPr lvl="3" algn="r">
              <a:lnSpc>
                <a:spcPct val="100000"/>
              </a:lnSpc>
              <a:spcBef>
                <a:spcPts val="0"/>
              </a:spcBef>
              <a:spcAft>
                <a:spcPts val="0"/>
              </a:spcAft>
              <a:buSzPts val="1900"/>
              <a:buNone/>
              <a:defRPr/>
            </a:lvl4pPr>
            <a:lvl5pPr lvl="4" algn="r">
              <a:lnSpc>
                <a:spcPct val="100000"/>
              </a:lnSpc>
              <a:spcBef>
                <a:spcPts val="0"/>
              </a:spcBef>
              <a:spcAft>
                <a:spcPts val="0"/>
              </a:spcAft>
              <a:buSzPts val="1900"/>
              <a:buNone/>
              <a:defRPr/>
            </a:lvl5pPr>
            <a:lvl6pPr lvl="5" algn="r">
              <a:lnSpc>
                <a:spcPct val="100000"/>
              </a:lnSpc>
              <a:spcBef>
                <a:spcPts val="0"/>
              </a:spcBef>
              <a:spcAft>
                <a:spcPts val="0"/>
              </a:spcAft>
              <a:buSzPts val="1900"/>
              <a:buNone/>
              <a:defRPr/>
            </a:lvl6pPr>
            <a:lvl7pPr lvl="6" algn="r">
              <a:lnSpc>
                <a:spcPct val="100000"/>
              </a:lnSpc>
              <a:spcBef>
                <a:spcPts val="0"/>
              </a:spcBef>
              <a:spcAft>
                <a:spcPts val="0"/>
              </a:spcAft>
              <a:buSzPts val="1900"/>
              <a:buNone/>
              <a:defRPr/>
            </a:lvl7pPr>
            <a:lvl8pPr lvl="7" algn="r">
              <a:lnSpc>
                <a:spcPct val="100000"/>
              </a:lnSpc>
              <a:spcBef>
                <a:spcPts val="0"/>
              </a:spcBef>
              <a:spcAft>
                <a:spcPts val="0"/>
              </a:spcAft>
              <a:buSzPts val="1900"/>
              <a:buNone/>
              <a:defRPr/>
            </a:lvl8pPr>
            <a:lvl9pPr lvl="8" algn="r">
              <a:lnSpc>
                <a:spcPct val="100000"/>
              </a:lnSpc>
              <a:spcBef>
                <a:spcPts val="0"/>
              </a:spcBef>
              <a:spcAft>
                <a:spcPts val="0"/>
              </a:spcAft>
              <a:buSzPts val="1900"/>
              <a:buNone/>
              <a:defRPr/>
            </a:lvl9pPr>
          </a:lstStyle>
          <a:p/>
        </p:txBody>
      </p:sp>
      <p:sp>
        <p:nvSpPr>
          <p:cNvPr id="111" name="Google Shape;111;p21"/>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hree columns">
  <p:cSld name="CUSTOM_8">
    <p:spTree>
      <p:nvGrpSpPr>
        <p:cNvPr id="112" name="Shape 112"/>
        <p:cNvGrpSpPr/>
        <p:nvPr/>
      </p:nvGrpSpPr>
      <p:grpSpPr>
        <a:xfrm>
          <a:off x="0" y="0"/>
          <a:ext cx="0" cy="0"/>
          <a:chOff x="0" y="0"/>
          <a:chExt cx="0" cy="0"/>
        </a:xfrm>
      </p:grpSpPr>
      <p:sp>
        <p:nvSpPr>
          <p:cNvPr id="113" name="Google Shape;113;p22"/>
          <p:cNvSpPr txBox="1"/>
          <p:nvPr>
            <p:ph idx="1" type="subTitle"/>
          </p:nvPr>
        </p:nvSpPr>
        <p:spPr>
          <a:xfrm>
            <a:off x="1217558" y="2071460"/>
            <a:ext cx="9755100" cy="5013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1800"/>
              <a:buNone/>
              <a:defRPr b="1" sz="1800">
                <a:solidFill>
                  <a:schemeClr val="lt2"/>
                </a:solidFill>
                <a:highlight>
                  <a:schemeClr val="accent3"/>
                </a:highlight>
              </a:defRPr>
            </a:lvl1pPr>
            <a:lvl2pPr lvl="1" algn="l">
              <a:lnSpc>
                <a:spcPct val="115000"/>
              </a:lnSpc>
              <a:spcBef>
                <a:spcPts val="2100"/>
              </a:spcBef>
              <a:spcAft>
                <a:spcPts val="0"/>
              </a:spcAft>
              <a:buClr>
                <a:schemeClr val="lt2"/>
              </a:buClr>
              <a:buSzPts val="1800"/>
              <a:buNone/>
              <a:defRPr b="1" sz="1800">
                <a:solidFill>
                  <a:schemeClr val="lt2"/>
                </a:solidFill>
                <a:highlight>
                  <a:schemeClr val="accent3"/>
                </a:highlight>
              </a:defRPr>
            </a:lvl2pPr>
            <a:lvl3pPr lvl="2" algn="l">
              <a:lnSpc>
                <a:spcPct val="115000"/>
              </a:lnSpc>
              <a:spcBef>
                <a:spcPts val="2100"/>
              </a:spcBef>
              <a:spcAft>
                <a:spcPts val="0"/>
              </a:spcAft>
              <a:buClr>
                <a:schemeClr val="lt2"/>
              </a:buClr>
              <a:buSzPts val="1800"/>
              <a:buNone/>
              <a:defRPr b="1" sz="1800">
                <a:solidFill>
                  <a:schemeClr val="lt2"/>
                </a:solidFill>
                <a:highlight>
                  <a:schemeClr val="accent3"/>
                </a:highlight>
              </a:defRPr>
            </a:lvl3pPr>
            <a:lvl4pPr lvl="3" algn="l">
              <a:lnSpc>
                <a:spcPct val="115000"/>
              </a:lnSpc>
              <a:spcBef>
                <a:spcPts val="2100"/>
              </a:spcBef>
              <a:spcAft>
                <a:spcPts val="0"/>
              </a:spcAft>
              <a:buClr>
                <a:schemeClr val="lt2"/>
              </a:buClr>
              <a:buSzPts val="1800"/>
              <a:buNone/>
              <a:defRPr b="1" sz="1800">
                <a:solidFill>
                  <a:schemeClr val="lt2"/>
                </a:solidFill>
                <a:highlight>
                  <a:schemeClr val="accent3"/>
                </a:highlight>
              </a:defRPr>
            </a:lvl4pPr>
            <a:lvl5pPr lvl="4" algn="l">
              <a:lnSpc>
                <a:spcPct val="115000"/>
              </a:lnSpc>
              <a:spcBef>
                <a:spcPts val="2100"/>
              </a:spcBef>
              <a:spcAft>
                <a:spcPts val="0"/>
              </a:spcAft>
              <a:buClr>
                <a:schemeClr val="lt2"/>
              </a:buClr>
              <a:buSzPts val="1800"/>
              <a:buNone/>
              <a:defRPr b="1" sz="1800">
                <a:solidFill>
                  <a:schemeClr val="lt2"/>
                </a:solidFill>
                <a:highlight>
                  <a:schemeClr val="accent3"/>
                </a:highlight>
              </a:defRPr>
            </a:lvl5pPr>
            <a:lvl6pPr lvl="5" algn="l">
              <a:lnSpc>
                <a:spcPct val="115000"/>
              </a:lnSpc>
              <a:spcBef>
                <a:spcPts val="2100"/>
              </a:spcBef>
              <a:spcAft>
                <a:spcPts val="0"/>
              </a:spcAft>
              <a:buClr>
                <a:schemeClr val="lt2"/>
              </a:buClr>
              <a:buSzPts val="1800"/>
              <a:buNone/>
              <a:defRPr b="1" sz="1800">
                <a:solidFill>
                  <a:schemeClr val="lt2"/>
                </a:solidFill>
                <a:highlight>
                  <a:schemeClr val="accent3"/>
                </a:highlight>
              </a:defRPr>
            </a:lvl6pPr>
            <a:lvl7pPr lvl="6" algn="l">
              <a:lnSpc>
                <a:spcPct val="115000"/>
              </a:lnSpc>
              <a:spcBef>
                <a:spcPts val="2100"/>
              </a:spcBef>
              <a:spcAft>
                <a:spcPts val="0"/>
              </a:spcAft>
              <a:buClr>
                <a:schemeClr val="lt2"/>
              </a:buClr>
              <a:buSzPts val="1800"/>
              <a:buNone/>
              <a:defRPr b="1" sz="1800">
                <a:solidFill>
                  <a:schemeClr val="lt2"/>
                </a:solidFill>
                <a:highlight>
                  <a:schemeClr val="accent3"/>
                </a:highlight>
              </a:defRPr>
            </a:lvl7pPr>
            <a:lvl8pPr lvl="7" algn="l">
              <a:lnSpc>
                <a:spcPct val="115000"/>
              </a:lnSpc>
              <a:spcBef>
                <a:spcPts val="2100"/>
              </a:spcBef>
              <a:spcAft>
                <a:spcPts val="0"/>
              </a:spcAft>
              <a:buClr>
                <a:schemeClr val="lt2"/>
              </a:buClr>
              <a:buSzPts val="1800"/>
              <a:buNone/>
              <a:defRPr b="1" sz="1800">
                <a:solidFill>
                  <a:schemeClr val="lt2"/>
                </a:solidFill>
                <a:highlight>
                  <a:schemeClr val="accent3"/>
                </a:highlight>
              </a:defRPr>
            </a:lvl8pPr>
            <a:lvl9pPr lvl="8" algn="l">
              <a:lnSpc>
                <a:spcPct val="115000"/>
              </a:lnSpc>
              <a:spcBef>
                <a:spcPts val="2100"/>
              </a:spcBef>
              <a:spcAft>
                <a:spcPts val="2100"/>
              </a:spcAft>
              <a:buClr>
                <a:schemeClr val="lt2"/>
              </a:buClr>
              <a:buSzPts val="1800"/>
              <a:buNone/>
              <a:defRPr b="1" sz="1800">
                <a:solidFill>
                  <a:schemeClr val="lt2"/>
                </a:solidFill>
                <a:highlight>
                  <a:schemeClr val="accent3"/>
                </a:highlight>
              </a:defRPr>
            </a:lvl9pPr>
          </a:lstStyle>
          <a:p/>
        </p:txBody>
      </p:sp>
      <p:sp>
        <p:nvSpPr>
          <p:cNvPr id="114" name="Google Shape;114;p22"/>
          <p:cNvSpPr txBox="1"/>
          <p:nvPr>
            <p:ph idx="2" type="subTitle"/>
          </p:nvPr>
        </p:nvSpPr>
        <p:spPr>
          <a:xfrm>
            <a:off x="1217558" y="3397185"/>
            <a:ext cx="9755100" cy="5013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1800"/>
              <a:buNone/>
              <a:defRPr b="1" sz="1800">
                <a:solidFill>
                  <a:schemeClr val="lt2"/>
                </a:solidFill>
                <a:highlight>
                  <a:schemeClr val="accent3"/>
                </a:highlight>
              </a:defRPr>
            </a:lvl1pPr>
            <a:lvl2pPr lvl="1" algn="l">
              <a:lnSpc>
                <a:spcPct val="115000"/>
              </a:lnSpc>
              <a:spcBef>
                <a:spcPts val="2100"/>
              </a:spcBef>
              <a:spcAft>
                <a:spcPts val="0"/>
              </a:spcAft>
              <a:buClr>
                <a:schemeClr val="lt2"/>
              </a:buClr>
              <a:buSzPts val="1800"/>
              <a:buNone/>
              <a:defRPr b="1" sz="1800">
                <a:solidFill>
                  <a:schemeClr val="lt2"/>
                </a:solidFill>
                <a:highlight>
                  <a:schemeClr val="accent3"/>
                </a:highlight>
              </a:defRPr>
            </a:lvl2pPr>
            <a:lvl3pPr lvl="2" algn="l">
              <a:lnSpc>
                <a:spcPct val="115000"/>
              </a:lnSpc>
              <a:spcBef>
                <a:spcPts val="2100"/>
              </a:spcBef>
              <a:spcAft>
                <a:spcPts val="0"/>
              </a:spcAft>
              <a:buClr>
                <a:schemeClr val="lt2"/>
              </a:buClr>
              <a:buSzPts val="1800"/>
              <a:buNone/>
              <a:defRPr b="1" sz="1800">
                <a:solidFill>
                  <a:schemeClr val="lt2"/>
                </a:solidFill>
                <a:highlight>
                  <a:schemeClr val="accent3"/>
                </a:highlight>
              </a:defRPr>
            </a:lvl3pPr>
            <a:lvl4pPr lvl="3" algn="l">
              <a:lnSpc>
                <a:spcPct val="115000"/>
              </a:lnSpc>
              <a:spcBef>
                <a:spcPts val="2100"/>
              </a:spcBef>
              <a:spcAft>
                <a:spcPts val="0"/>
              </a:spcAft>
              <a:buClr>
                <a:schemeClr val="lt2"/>
              </a:buClr>
              <a:buSzPts val="1800"/>
              <a:buNone/>
              <a:defRPr b="1" sz="1800">
                <a:solidFill>
                  <a:schemeClr val="lt2"/>
                </a:solidFill>
                <a:highlight>
                  <a:schemeClr val="accent3"/>
                </a:highlight>
              </a:defRPr>
            </a:lvl4pPr>
            <a:lvl5pPr lvl="4" algn="l">
              <a:lnSpc>
                <a:spcPct val="115000"/>
              </a:lnSpc>
              <a:spcBef>
                <a:spcPts val="2100"/>
              </a:spcBef>
              <a:spcAft>
                <a:spcPts val="0"/>
              </a:spcAft>
              <a:buClr>
                <a:schemeClr val="lt2"/>
              </a:buClr>
              <a:buSzPts val="1800"/>
              <a:buNone/>
              <a:defRPr b="1" sz="1800">
                <a:solidFill>
                  <a:schemeClr val="lt2"/>
                </a:solidFill>
                <a:highlight>
                  <a:schemeClr val="accent3"/>
                </a:highlight>
              </a:defRPr>
            </a:lvl5pPr>
            <a:lvl6pPr lvl="5" algn="l">
              <a:lnSpc>
                <a:spcPct val="115000"/>
              </a:lnSpc>
              <a:spcBef>
                <a:spcPts val="2100"/>
              </a:spcBef>
              <a:spcAft>
                <a:spcPts val="0"/>
              </a:spcAft>
              <a:buClr>
                <a:schemeClr val="lt2"/>
              </a:buClr>
              <a:buSzPts val="1800"/>
              <a:buNone/>
              <a:defRPr b="1" sz="1800">
                <a:solidFill>
                  <a:schemeClr val="lt2"/>
                </a:solidFill>
                <a:highlight>
                  <a:schemeClr val="accent3"/>
                </a:highlight>
              </a:defRPr>
            </a:lvl6pPr>
            <a:lvl7pPr lvl="6" algn="l">
              <a:lnSpc>
                <a:spcPct val="115000"/>
              </a:lnSpc>
              <a:spcBef>
                <a:spcPts val="2100"/>
              </a:spcBef>
              <a:spcAft>
                <a:spcPts val="0"/>
              </a:spcAft>
              <a:buClr>
                <a:schemeClr val="lt2"/>
              </a:buClr>
              <a:buSzPts val="1800"/>
              <a:buNone/>
              <a:defRPr b="1" sz="1800">
                <a:solidFill>
                  <a:schemeClr val="lt2"/>
                </a:solidFill>
                <a:highlight>
                  <a:schemeClr val="accent3"/>
                </a:highlight>
              </a:defRPr>
            </a:lvl7pPr>
            <a:lvl8pPr lvl="7" algn="l">
              <a:lnSpc>
                <a:spcPct val="115000"/>
              </a:lnSpc>
              <a:spcBef>
                <a:spcPts val="2100"/>
              </a:spcBef>
              <a:spcAft>
                <a:spcPts val="0"/>
              </a:spcAft>
              <a:buClr>
                <a:schemeClr val="lt2"/>
              </a:buClr>
              <a:buSzPts val="1800"/>
              <a:buNone/>
              <a:defRPr b="1" sz="1800">
                <a:solidFill>
                  <a:schemeClr val="lt2"/>
                </a:solidFill>
                <a:highlight>
                  <a:schemeClr val="accent3"/>
                </a:highlight>
              </a:defRPr>
            </a:lvl8pPr>
            <a:lvl9pPr lvl="8" algn="l">
              <a:lnSpc>
                <a:spcPct val="115000"/>
              </a:lnSpc>
              <a:spcBef>
                <a:spcPts val="2100"/>
              </a:spcBef>
              <a:spcAft>
                <a:spcPts val="2100"/>
              </a:spcAft>
              <a:buClr>
                <a:schemeClr val="lt2"/>
              </a:buClr>
              <a:buSzPts val="1800"/>
              <a:buNone/>
              <a:defRPr b="1" sz="1800">
                <a:solidFill>
                  <a:schemeClr val="lt2"/>
                </a:solidFill>
                <a:highlight>
                  <a:schemeClr val="accent3"/>
                </a:highlight>
              </a:defRPr>
            </a:lvl9pPr>
          </a:lstStyle>
          <a:p/>
        </p:txBody>
      </p:sp>
      <p:sp>
        <p:nvSpPr>
          <p:cNvPr id="115" name="Google Shape;115;p22"/>
          <p:cNvSpPr txBox="1"/>
          <p:nvPr>
            <p:ph idx="3" type="subTitle"/>
          </p:nvPr>
        </p:nvSpPr>
        <p:spPr>
          <a:xfrm>
            <a:off x="1217558" y="4722911"/>
            <a:ext cx="9755100" cy="5013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1800"/>
              <a:buNone/>
              <a:defRPr b="1" sz="1800">
                <a:solidFill>
                  <a:schemeClr val="lt2"/>
                </a:solidFill>
                <a:highlight>
                  <a:schemeClr val="accent3"/>
                </a:highlight>
              </a:defRPr>
            </a:lvl1pPr>
            <a:lvl2pPr lvl="1" algn="l">
              <a:lnSpc>
                <a:spcPct val="115000"/>
              </a:lnSpc>
              <a:spcBef>
                <a:spcPts val="2100"/>
              </a:spcBef>
              <a:spcAft>
                <a:spcPts val="0"/>
              </a:spcAft>
              <a:buClr>
                <a:schemeClr val="lt2"/>
              </a:buClr>
              <a:buSzPts val="1800"/>
              <a:buNone/>
              <a:defRPr b="1" sz="1800">
                <a:solidFill>
                  <a:schemeClr val="lt2"/>
                </a:solidFill>
                <a:highlight>
                  <a:schemeClr val="accent3"/>
                </a:highlight>
              </a:defRPr>
            </a:lvl2pPr>
            <a:lvl3pPr lvl="2" algn="l">
              <a:lnSpc>
                <a:spcPct val="115000"/>
              </a:lnSpc>
              <a:spcBef>
                <a:spcPts val="2100"/>
              </a:spcBef>
              <a:spcAft>
                <a:spcPts val="0"/>
              </a:spcAft>
              <a:buClr>
                <a:schemeClr val="lt2"/>
              </a:buClr>
              <a:buSzPts val="1800"/>
              <a:buNone/>
              <a:defRPr b="1" sz="1800">
                <a:solidFill>
                  <a:schemeClr val="lt2"/>
                </a:solidFill>
                <a:highlight>
                  <a:schemeClr val="accent3"/>
                </a:highlight>
              </a:defRPr>
            </a:lvl3pPr>
            <a:lvl4pPr lvl="3" algn="l">
              <a:lnSpc>
                <a:spcPct val="115000"/>
              </a:lnSpc>
              <a:spcBef>
                <a:spcPts val="2100"/>
              </a:spcBef>
              <a:spcAft>
                <a:spcPts val="0"/>
              </a:spcAft>
              <a:buClr>
                <a:schemeClr val="lt2"/>
              </a:buClr>
              <a:buSzPts val="1800"/>
              <a:buNone/>
              <a:defRPr b="1" sz="1800">
                <a:solidFill>
                  <a:schemeClr val="lt2"/>
                </a:solidFill>
                <a:highlight>
                  <a:schemeClr val="accent3"/>
                </a:highlight>
              </a:defRPr>
            </a:lvl4pPr>
            <a:lvl5pPr lvl="4" algn="l">
              <a:lnSpc>
                <a:spcPct val="115000"/>
              </a:lnSpc>
              <a:spcBef>
                <a:spcPts val="2100"/>
              </a:spcBef>
              <a:spcAft>
                <a:spcPts val="0"/>
              </a:spcAft>
              <a:buClr>
                <a:schemeClr val="lt2"/>
              </a:buClr>
              <a:buSzPts val="1800"/>
              <a:buNone/>
              <a:defRPr b="1" sz="1800">
                <a:solidFill>
                  <a:schemeClr val="lt2"/>
                </a:solidFill>
                <a:highlight>
                  <a:schemeClr val="accent3"/>
                </a:highlight>
              </a:defRPr>
            </a:lvl5pPr>
            <a:lvl6pPr lvl="5" algn="l">
              <a:lnSpc>
                <a:spcPct val="115000"/>
              </a:lnSpc>
              <a:spcBef>
                <a:spcPts val="2100"/>
              </a:spcBef>
              <a:spcAft>
                <a:spcPts val="0"/>
              </a:spcAft>
              <a:buClr>
                <a:schemeClr val="lt2"/>
              </a:buClr>
              <a:buSzPts val="1800"/>
              <a:buNone/>
              <a:defRPr b="1" sz="1800">
                <a:solidFill>
                  <a:schemeClr val="lt2"/>
                </a:solidFill>
                <a:highlight>
                  <a:schemeClr val="accent3"/>
                </a:highlight>
              </a:defRPr>
            </a:lvl6pPr>
            <a:lvl7pPr lvl="6" algn="l">
              <a:lnSpc>
                <a:spcPct val="115000"/>
              </a:lnSpc>
              <a:spcBef>
                <a:spcPts val="2100"/>
              </a:spcBef>
              <a:spcAft>
                <a:spcPts val="0"/>
              </a:spcAft>
              <a:buClr>
                <a:schemeClr val="lt2"/>
              </a:buClr>
              <a:buSzPts val="1800"/>
              <a:buNone/>
              <a:defRPr b="1" sz="1800">
                <a:solidFill>
                  <a:schemeClr val="lt2"/>
                </a:solidFill>
                <a:highlight>
                  <a:schemeClr val="accent3"/>
                </a:highlight>
              </a:defRPr>
            </a:lvl7pPr>
            <a:lvl8pPr lvl="7" algn="l">
              <a:lnSpc>
                <a:spcPct val="115000"/>
              </a:lnSpc>
              <a:spcBef>
                <a:spcPts val="2100"/>
              </a:spcBef>
              <a:spcAft>
                <a:spcPts val="0"/>
              </a:spcAft>
              <a:buClr>
                <a:schemeClr val="lt2"/>
              </a:buClr>
              <a:buSzPts val="1800"/>
              <a:buNone/>
              <a:defRPr b="1" sz="1800">
                <a:solidFill>
                  <a:schemeClr val="lt2"/>
                </a:solidFill>
                <a:highlight>
                  <a:schemeClr val="accent3"/>
                </a:highlight>
              </a:defRPr>
            </a:lvl8pPr>
            <a:lvl9pPr lvl="8" algn="l">
              <a:lnSpc>
                <a:spcPct val="115000"/>
              </a:lnSpc>
              <a:spcBef>
                <a:spcPts val="2100"/>
              </a:spcBef>
              <a:spcAft>
                <a:spcPts val="2100"/>
              </a:spcAft>
              <a:buClr>
                <a:schemeClr val="lt2"/>
              </a:buClr>
              <a:buSzPts val="1800"/>
              <a:buNone/>
              <a:defRPr b="1" sz="1800">
                <a:solidFill>
                  <a:schemeClr val="lt2"/>
                </a:solidFill>
                <a:highlight>
                  <a:schemeClr val="accent3"/>
                </a:highlight>
              </a:defRPr>
            </a:lvl9pPr>
          </a:lstStyle>
          <a:p/>
        </p:txBody>
      </p:sp>
      <p:sp>
        <p:nvSpPr>
          <p:cNvPr id="116" name="Google Shape;116;p22"/>
          <p:cNvSpPr txBox="1"/>
          <p:nvPr>
            <p:ph type="title"/>
          </p:nvPr>
        </p:nvSpPr>
        <p:spPr>
          <a:xfrm>
            <a:off x="1217550" y="1132562"/>
            <a:ext cx="9755100" cy="6306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dk1"/>
              </a:buClr>
              <a:buSzPts val="4000"/>
              <a:buFont typeface="Aldrich"/>
              <a:buNone/>
              <a:defRPr/>
            </a:lvl1pPr>
            <a:lvl2pPr lvl="1"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17" name="Google Shape;117;p22"/>
          <p:cNvSpPr txBox="1"/>
          <p:nvPr>
            <p:ph idx="4" type="body"/>
          </p:nvPr>
        </p:nvSpPr>
        <p:spPr>
          <a:xfrm>
            <a:off x="1217550" y="2433230"/>
            <a:ext cx="9755100" cy="764100"/>
          </a:xfrm>
          <a:prstGeom prst="rect">
            <a:avLst/>
          </a:prstGeom>
          <a:noFill/>
          <a:ln>
            <a:noFill/>
          </a:ln>
        </p:spPr>
        <p:txBody>
          <a:bodyPr anchorCtr="0" anchor="t" bIns="121900" lIns="121900" spcFirstLastPara="1" rIns="121900" wrap="square" tIns="121900">
            <a:noAutofit/>
          </a:bodyPr>
          <a:lstStyle>
            <a:lvl1pPr indent="-317500" lvl="0" marL="457200" algn="l">
              <a:lnSpc>
                <a:spcPct val="115000"/>
              </a:lnSpc>
              <a:spcBef>
                <a:spcPts val="0"/>
              </a:spcBef>
              <a:spcAft>
                <a:spcPts val="0"/>
              </a:spcAft>
              <a:buSzPts val="1400"/>
              <a:buChar char="●"/>
              <a:defRPr sz="1400"/>
            </a:lvl1pPr>
            <a:lvl2pPr indent="-317500" lvl="1" marL="914400" algn="l">
              <a:lnSpc>
                <a:spcPct val="115000"/>
              </a:lnSpc>
              <a:spcBef>
                <a:spcPts val="2100"/>
              </a:spcBef>
              <a:spcAft>
                <a:spcPts val="0"/>
              </a:spcAft>
              <a:buSzPts val="1400"/>
              <a:buChar char="○"/>
              <a:defRPr sz="1400"/>
            </a:lvl2pPr>
            <a:lvl3pPr indent="-317500" lvl="2" marL="1371600" algn="l">
              <a:lnSpc>
                <a:spcPct val="115000"/>
              </a:lnSpc>
              <a:spcBef>
                <a:spcPts val="2100"/>
              </a:spcBef>
              <a:spcAft>
                <a:spcPts val="0"/>
              </a:spcAft>
              <a:buSzPts val="1400"/>
              <a:buChar char="■"/>
              <a:defRPr sz="1400"/>
            </a:lvl3pPr>
            <a:lvl4pPr indent="-317500" lvl="3" marL="1828800" algn="l">
              <a:lnSpc>
                <a:spcPct val="115000"/>
              </a:lnSpc>
              <a:spcBef>
                <a:spcPts val="2100"/>
              </a:spcBef>
              <a:spcAft>
                <a:spcPts val="0"/>
              </a:spcAft>
              <a:buSzPts val="1400"/>
              <a:buChar char="●"/>
              <a:defRPr sz="1400"/>
            </a:lvl4pPr>
            <a:lvl5pPr indent="-317500" lvl="4" marL="2286000" algn="l">
              <a:lnSpc>
                <a:spcPct val="115000"/>
              </a:lnSpc>
              <a:spcBef>
                <a:spcPts val="2100"/>
              </a:spcBef>
              <a:spcAft>
                <a:spcPts val="0"/>
              </a:spcAft>
              <a:buSzPts val="1400"/>
              <a:buChar char="○"/>
              <a:defRPr sz="1400"/>
            </a:lvl5pPr>
            <a:lvl6pPr indent="-317500" lvl="5" marL="2743200" algn="l">
              <a:lnSpc>
                <a:spcPct val="115000"/>
              </a:lnSpc>
              <a:spcBef>
                <a:spcPts val="2100"/>
              </a:spcBef>
              <a:spcAft>
                <a:spcPts val="0"/>
              </a:spcAft>
              <a:buSzPts val="1400"/>
              <a:buChar char="■"/>
              <a:defRPr sz="1400"/>
            </a:lvl6pPr>
            <a:lvl7pPr indent="-317500" lvl="6" marL="3200400" algn="l">
              <a:lnSpc>
                <a:spcPct val="115000"/>
              </a:lnSpc>
              <a:spcBef>
                <a:spcPts val="2100"/>
              </a:spcBef>
              <a:spcAft>
                <a:spcPts val="0"/>
              </a:spcAft>
              <a:buSzPts val="1400"/>
              <a:buChar char="●"/>
              <a:defRPr sz="1400"/>
            </a:lvl7pPr>
            <a:lvl8pPr indent="-317500" lvl="7" marL="3657600" algn="l">
              <a:lnSpc>
                <a:spcPct val="115000"/>
              </a:lnSpc>
              <a:spcBef>
                <a:spcPts val="2100"/>
              </a:spcBef>
              <a:spcAft>
                <a:spcPts val="0"/>
              </a:spcAft>
              <a:buSzPts val="1400"/>
              <a:buChar char="○"/>
              <a:defRPr sz="1400"/>
            </a:lvl8pPr>
            <a:lvl9pPr indent="-317500" lvl="8" marL="4114800" algn="l">
              <a:lnSpc>
                <a:spcPct val="115000"/>
              </a:lnSpc>
              <a:spcBef>
                <a:spcPts val="2100"/>
              </a:spcBef>
              <a:spcAft>
                <a:spcPts val="2100"/>
              </a:spcAft>
              <a:buSzPts val="1400"/>
              <a:buChar char="■"/>
              <a:defRPr sz="1400"/>
            </a:lvl9pPr>
          </a:lstStyle>
          <a:p/>
        </p:txBody>
      </p:sp>
      <p:sp>
        <p:nvSpPr>
          <p:cNvPr id="118" name="Google Shape;118;p22"/>
          <p:cNvSpPr txBox="1"/>
          <p:nvPr>
            <p:ph idx="5" type="body"/>
          </p:nvPr>
        </p:nvSpPr>
        <p:spPr>
          <a:xfrm>
            <a:off x="1217550" y="3749512"/>
            <a:ext cx="9755100" cy="762900"/>
          </a:xfrm>
          <a:prstGeom prst="rect">
            <a:avLst/>
          </a:prstGeom>
          <a:noFill/>
          <a:ln>
            <a:noFill/>
          </a:ln>
        </p:spPr>
        <p:txBody>
          <a:bodyPr anchorCtr="0" anchor="t" bIns="121900" lIns="121900" spcFirstLastPara="1" rIns="121900" wrap="square" tIns="121900">
            <a:noAutofit/>
          </a:bodyPr>
          <a:lstStyle>
            <a:lvl1pPr indent="-317500" lvl="0" marL="457200" algn="l">
              <a:lnSpc>
                <a:spcPct val="115000"/>
              </a:lnSpc>
              <a:spcBef>
                <a:spcPts val="0"/>
              </a:spcBef>
              <a:spcAft>
                <a:spcPts val="0"/>
              </a:spcAft>
              <a:buSzPts val="1400"/>
              <a:buChar char="●"/>
              <a:defRPr sz="1400"/>
            </a:lvl1pPr>
            <a:lvl2pPr indent="-317500" lvl="1" marL="914400" algn="l">
              <a:lnSpc>
                <a:spcPct val="115000"/>
              </a:lnSpc>
              <a:spcBef>
                <a:spcPts val="2100"/>
              </a:spcBef>
              <a:spcAft>
                <a:spcPts val="0"/>
              </a:spcAft>
              <a:buSzPts val="1400"/>
              <a:buChar char="○"/>
              <a:defRPr sz="1400"/>
            </a:lvl2pPr>
            <a:lvl3pPr indent="-317500" lvl="2" marL="1371600" algn="l">
              <a:lnSpc>
                <a:spcPct val="115000"/>
              </a:lnSpc>
              <a:spcBef>
                <a:spcPts val="2100"/>
              </a:spcBef>
              <a:spcAft>
                <a:spcPts val="0"/>
              </a:spcAft>
              <a:buSzPts val="1400"/>
              <a:buChar char="■"/>
              <a:defRPr sz="1400"/>
            </a:lvl3pPr>
            <a:lvl4pPr indent="-317500" lvl="3" marL="1828800" algn="l">
              <a:lnSpc>
                <a:spcPct val="115000"/>
              </a:lnSpc>
              <a:spcBef>
                <a:spcPts val="2100"/>
              </a:spcBef>
              <a:spcAft>
                <a:spcPts val="0"/>
              </a:spcAft>
              <a:buSzPts val="1400"/>
              <a:buChar char="●"/>
              <a:defRPr sz="1400"/>
            </a:lvl4pPr>
            <a:lvl5pPr indent="-317500" lvl="4" marL="2286000" algn="l">
              <a:lnSpc>
                <a:spcPct val="115000"/>
              </a:lnSpc>
              <a:spcBef>
                <a:spcPts val="2100"/>
              </a:spcBef>
              <a:spcAft>
                <a:spcPts val="0"/>
              </a:spcAft>
              <a:buSzPts val="1400"/>
              <a:buChar char="○"/>
              <a:defRPr sz="1400"/>
            </a:lvl5pPr>
            <a:lvl6pPr indent="-317500" lvl="5" marL="2743200" algn="l">
              <a:lnSpc>
                <a:spcPct val="115000"/>
              </a:lnSpc>
              <a:spcBef>
                <a:spcPts val="2100"/>
              </a:spcBef>
              <a:spcAft>
                <a:spcPts val="0"/>
              </a:spcAft>
              <a:buSzPts val="1400"/>
              <a:buChar char="■"/>
              <a:defRPr sz="1400"/>
            </a:lvl6pPr>
            <a:lvl7pPr indent="-317500" lvl="6" marL="3200400" algn="l">
              <a:lnSpc>
                <a:spcPct val="115000"/>
              </a:lnSpc>
              <a:spcBef>
                <a:spcPts val="2100"/>
              </a:spcBef>
              <a:spcAft>
                <a:spcPts val="0"/>
              </a:spcAft>
              <a:buSzPts val="1400"/>
              <a:buChar char="●"/>
              <a:defRPr sz="1400"/>
            </a:lvl7pPr>
            <a:lvl8pPr indent="-317500" lvl="7" marL="3657600" algn="l">
              <a:lnSpc>
                <a:spcPct val="115000"/>
              </a:lnSpc>
              <a:spcBef>
                <a:spcPts val="2100"/>
              </a:spcBef>
              <a:spcAft>
                <a:spcPts val="0"/>
              </a:spcAft>
              <a:buSzPts val="1400"/>
              <a:buChar char="○"/>
              <a:defRPr sz="1400"/>
            </a:lvl8pPr>
            <a:lvl9pPr indent="-317500" lvl="8" marL="4114800" algn="l">
              <a:lnSpc>
                <a:spcPct val="115000"/>
              </a:lnSpc>
              <a:spcBef>
                <a:spcPts val="2100"/>
              </a:spcBef>
              <a:spcAft>
                <a:spcPts val="2100"/>
              </a:spcAft>
              <a:buSzPts val="1400"/>
              <a:buChar char="■"/>
              <a:defRPr sz="1400"/>
            </a:lvl9pPr>
          </a:lstStyle>
          <a:p/>
        </p:txBody>
      </p:sp>
      <p:sp>
        <p:nvSpPr>
          <p:cNvPr id="119" name="Google Shape;119;p22"/>
          <p:cNvSpPr txBox="1"/>
          <p:nvPr>
            <p:ph idx="6" type="body"/>
          </p:nvPr>
        </p:nvSpPr>
        <p:spPr>
          <a:xfrm>
            <a:off x="1217550" y="5064309"/>
            <a:ext cx="9756900" cy="762900"/>
          </a:xfrm>
          <a:prstGeom prst="rect">
            <a:avLst/>
          </a:prstGeom>
          <a:noFill/>
          <a:ln>
            <a:noFill/>
          </a:ln>
        </p:spPr>
        <p:txBody>
          <a:bodyPr anchorCtr="0" anchor="t" bIns="121900" lIns="121900" spcFirstLastPara="1" rIns="121900" wrap="square" tIns="121900">
            <a:noAutofit/>
          </a:bodyPr>
          <a:lstStyle>
            <a:lvl1pPr indent="-317500" lvl="0" marL="457200" algn="l">
              <a:lnSpc>
                <a:spcPct val="115000"/>
              </a:lnSpc>
              <a:spcBef>
                <a:spcPts val="0"/>
              </a:spcBef>
              <a:spcAft>
                <a:spcPts val="0"/>
              </a:spcAft>
              <a:buSzPts val="1400"/>
              <a:buChar char="●"/>
              <a:defRPr sz="1400"/>
            </a:lvl1pPr>
            <a:lvl2pPr indent="-317500" lvl="1" marL="914400" algn="l">
              <a:lnSpc>
                <a:spcPct val="115000"/>
              </a:lnSpc>
              <a:spcBef>
                <a:spcPts val="2100"/>
              </a:spcBef>
              <a:spcAft>
                <a:spcPts val="0"/>
              </a:spcAft>
              <a:buSzPts val="1400"/>
              <a:buChar char="○"/>
              <a:defRPr sz="1400"/>
            </a:lvl2pPr>
            <a:lvl3pPr indent="-317500" lvl="2" marL="1371600" algn="l">
              <a:lnSpc>
                <a:spcPct val="115000"/>
              </a:lnSpc>
              <a:spcBef>
                <a:spcPts val="2100"/>
              </a:spcBef>
              <a:spcAft>
                <a:spcPts val="0"/>
              </a:spcAft>
              <a:buSzPts val="1400"/>
              <a:buChar char="■"/>
              <a:defRPr sz="1400"/>
            </a:lvl3pPr>
            <a:lvl4pPr indent="-317500" lvl="3" marL="1828800" algn="l">
              <a:lnSpc>
                <a:spcPct val="115000"/>
              </a:lnSpc>
              <a:spcBef>
                <a:spcPts val="2100"/>
              </a:spcBef>
              <a:spcAft>
                <a:spcPts val="0"/>
              </a:spcAft>
              <a:buSzPts val="1400"/>
              <a:buChar char="●"/>
              <a:defRPr sz="1400"/>
            </a:lvl4pPr>
            <a:lvl5pPr indent="-317500" lvl="4" marL="2286000" algn="l">
              <a:lnSpc>
                <a:spcPct val="115000"/>
              </a:lnSpc>
              <a:spcBef>
                <a:spcPts val="2100"/>
              </a:spcBef>
              <a:spcAft>
                <a:spcPts val="0"/>
              </a:spcAft>
              <a:buSzPts val="1400"/>
              <a:buChar char="○"/>
              <a:defRPr sz="1400"/>
            </a:lvl5pPr>
            <a:lvl6pPr indent="-317500" lvl="5" marL="2743200" algn="l">
              <a:lnSpc>
                <a:spcPct val="115000"/>
              </a:lnSpc>
              <a:spcBef>
                <a:spcPts val="2100"/>
              </a:spcBef>
              <a:spcAft>
                <a:spcPts val="0"/>
              </a:spcAft>
              <a:buSzPts val="1400"/>
              <a:buChar char="■"/>
              <a:defRPr sz="1400"/>
            </a:lvl6pPr>
            <a:lvl7pPr indent="-317500" lvl="6" marL="3200400" algn="l">
              <a:lnSpc>
                <a:spcPct val="115000"/>
              </a:lnSpc>
              <a:spcBef>
                <a:spcPts val="2100"/>
              </a:spcBef>
              <a:spcAft>
                <a:spcPts val="0"/>
              </a:spcAft>
              <a:buSzPts val="1400"/>
              <a:buChar char="●"/>
              <a:defRPr sz="1400"/>
            </a:lvl7pPr>
            <a:lvl8pPr indent="-317500" lvl="7" marL="3657600" algn="l">
              <a:lnSpc>
                <a:spcPct val="115000"/>
              </a:lnSpc>
              <a:spcBef>
                <a:spcPts val="2100"/>
              </a:spcBef>
              <a:spcAft>
                <a:spcPts val="0"/>
              </a:spcAft>
              <a:buSzPts val="1400"/>
              <a:buChar char="○"/>
              <a:defRPr sz="1400"/>
            </a:lvl8pPr>
            <a:lvl9pPr indent="-317500" lvl="8" marL="4114800" algn="l">
              <a:lnSpc>
                <a:spcPct val="115000"/>
              </a:lnSpc>
              <a:spcBef>
                <a:spcPts val="2100"/>
              </a:spcBef>
              <a:spcAft>
                <a:spcPts val="2100"/>
              </a:spcAft>
              <a:buSzPts val="1400"/>
              <a:buChar char="■"/>
              <a:defRPr sz="1400"/>
            </a:lvl9pPr>
          </a:lstStyle>
          <a:p/>
        </p:txBody>
      </p:sp>
      <p:sp>
        <p:nvSpPr>
          <p:cNvPr id="120" name="Google Shape;120;p22"/>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22"/>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2"/>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2"/>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4" name="Google Shape;124;p22"/>
          <p:cNvCxnSpPr/>
          <p:nvPr/>
        </p:nvCxnSpPr>
        <p:spPr>
          <a:xfrm>
            <a:off x="3160913" y="601238"/>
            <a:ext cx="4394100" cy="0"/>
          </a:xfrm>
          <a:prstGeom prst="straightConnector1">
            <a:avLst/>
          </a:prstGeom>
          <a:noFill/>
          <a:ln cap="flat" cmpd="sng" w="19050">
            <a:solidFill>
              <a:schemeClr val="accent3"/>
            </a:solidFill>
            <a:prstDash val="solid"/>
            <a:round/>
            <a:headEnd len="sm" w="sm" type="none"/>
            <a:tailEnd len="sm" w="sm" type="none"/>
          </a:ln>
        </p:spPr>
      </p:cxnSp>
      <p:sp>
        <p:nvSpPr>
          <p:cNvPr id="125" name="Google Shape;125;p22"/>
          <p:cNvSpPr/>
          <p:nvPr/>
        </p:nvSpPr>
        <p:spPr>
          <a:xfrm>
            <a:off x="355732" y="304562"/>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22"/>
          <p:cNvSpPr/>
          <p:nvPr/>
        </p:nvSpPr>
        <p:spPr>
          <a:xfrm>
            <a:off x="1130963" y="300800"/>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2"/>
          <p:cNvSpPr/>
          <p:nvPr/>
        </p:nvSpPr>
        <p:spPr>
          <a:xfrm>
            <a:off x="2468589" y="300800"/>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2"/>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2"/>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2"/>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1" name="Google Shape;131;p22"/>
          <p:cNvCxnSpPr/>
          <p:nvPr/>
        </p:nvCxnSpPr>
        <p:spPr>
          <a:xfrm rot="10800000">
            <a:off x="4604537" y="6221743"/>
            <a:ext cx="4394100" cy="0"/>
          </a:xfrm>
          <a:prstGeom prst="straightConnector1">
            <a:avLst/>
          </a:prstGeom>
          <a:noFill/>
          <a:ln cap="flat" cmpd="sng" w="19050">
            <a:solidFill>
              <a:schemeClr val="accent3"/>
            </a:solidFill>
            <a:prstDash val="solid"/>
            <a:round/>
            <a:headEnd len="sm" w="sm" type="none"/>
            <a:tailEnd len="sm" w="sm" type="none"/>
          </a:ln>
        </p:spPr>
      </p:cxnSp>
      <p:sp>
        <p:nvSpPr>
          <p:cNvPr id="132" name="Google Shape;132;p22"/>
          <p:cNvSpPr/>
          <p:nvPr/>
        </p:nvSpPr>
        <p:spPr>
          <a:xfrm>
            <a:off x="11179647" y="5925067"/>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2"/>
          <p:cNvSpPr/>
          <p:nvPr/>
        </p:nvSpPr>
        <p:spPr>
          <a:xfrm>
            <a:off x="9840748" y="5921305"/>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2"/>
          <p:cNvSpPr/>
          <p:nvPr/>
        </p:nvSpPr>
        <p:spPr>
          <a:xfrm>
            <a:off x="9245506" y="5921305"/>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5" name="Google Shape;135;p22"/>
          <p:cNvCxnSpPr/>
          <p:nvPr/>
        </p:nvCxnSpPr>
        <p:spPr>
          <a:xfrm rot="10800000">
            <a:off x="683750" y="1321375"/>
            <a:ext cx="0" cy="4815900"/>
          </a:xfrm>
          <a:prstGeom prst="straightConnector1">
            <a:avLst/>
          </a:prstGeom>
          <a:noFill/>
          <a:ln cap="flat" cmpd="sng" w="19050">
            <a:solidFill>
              <a:schemeClr val="accent3"/>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6 Two columns">
  <p:cSld name="CUSTOM_4">
    <p:spTree>
      <p:nvGrpSpPr>
        <p:cNvPr id="136" name="Shape 136"/>
        <p:cNvGrpSpPr/>
        <p:nvPr/>
      </p:nvGrpSpPr>
      <p:grpSpPr>
        <a:xfrm>
          <a:off x="0" y="0"/>
          <a:ext cx="0" cy="0"/>
          <a:chOff x="0" y="0"/>
          <a:chExt cx="0" cy="0"/>
        </a:xfrm>
      </p:grpSpPr>
      <p:sp>
        <p:nvSpPr>
          <p:cNvPr id="137" name="Google Shape;137;p23"/>
          <p:cNvSpPr/>
          <p:nvPr/>
        </p:nvSpPr>
        <p:spPr>
          <a:xfrm>
            <a:off x="241675" y="666675"/>
            <a:ext cx="11332800" cy="58932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3"/>
          <p:cNvSpPr/>
          <p:nvPr/>
        </p:nvSpPr>
        <p:spPr>
          <a:xfrm>
            <a:off x="494685" y="392025"/>
            <a:ext cx="11332800" cy="5893200"/>
          </a:xfrm>
          <a:prstGeom prst="rect">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3"/>
          <p:cNvSpPr txBox="1"/>
          <p:nvPr>
            <p:ph idx="1" type="subTitle"/>
          </p:nvPr>
        </p:nvSpPr>
        <p:spPr>
          <a:xfrm>
            <a:off x="873360" y="1737575"/>
            <a:ext cx="4961100" cy="717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2100"/>
              <a:buNone/>
              <a:defRPr b="1" sz="2100">
                <a:solidFill>
                  <a:schemeClr val="lt2"/>
                </a:solidFill>
                <a:highlight>
                  <a:schemeClr val="accent3"/>
                </a:highlight>
              </a:defRPr>
            </a:lvl1pPr>
            <a:lvl2pPr lvl="1" algn="l">
              <a:lnSpc>
                <a:spcPct val="115000"/>
              </a:lnSpc>
              <a:spcBef>
                <a:spcPts val="2100"/>
              </a:spcBef>
              <a:spcAft>
                <a:spcPts val="0"/>
              </a:spcAft>
              <a:buClr>
                <a:schemeClr val="lt2"/>
              </a:buClr>
              <a:buSzPts val="2100"/>
              <a:buNone/>
              <a:defRPr b="1" sz="2100">
                <a:solidFill>
                  <a:schemeClr val="lt2"/>
                </a:solidFill>
                <a:highlight>
                  <a:schemeClr val="accent3"/>
                </a:highlight>
              </a:defRPr>
            </a:lvl2pPr>
            <a:lvl3pPr lvl="2" algn="l">
              <a:lnSpc>
                <a:spcPct val="115000"/>
              </a:lnSpc>
              <a:spcBef>
                <a:spcPts val="2100"/>
              </a:spcBef>
              <a:spcAft>
                <a:spcPts val="0"/>
              </a:spcAft>
              <a:buClr>
                <a:schemeClr val="lt2"/>
              </a:buClr>
              <a:buSzPts val="2100"/>
              <a:buNone/>
              <a:defRPr b="1" sz="2100">
                <a:solidFill>
                  <a:schemeClr val="lt2"/>
                </a:solidFill>
                <a:highlight>
                  <a:schemeClr val="accent3"/>
                </a:highlight>
              </a:defRPr>
            </a:lvl3pPr>
            <a:lvl4pPr lvl="3" algn="l">
              <a:lnSpc>
                <a:spcPct val="115000"/>
              </a:lnSpc>
              <a:spcBef>
                <a:spcPts val="2100"/>
              </a:spcBef>
              <a:spcAft>
                <a:spcPts val="0"/>
              </a:spcAft>
              <a:buClr>
                <a:schemeClr val="lt2"/>
              </a:buClr>
              <a:buSzPts val="2100"/>
              <a:buNone/>
              <a:defRPr b="1" sz="2100">
                <a:solidFill>
                  <a:schemeClr val="lt2"/>
                </a:solidFill>
                <a:highlight>
                  <a:schemeClr val="accent3"/>
                </a:highlight>
              </a:defRPr>
            </a:lvl4pPr>
            <a:lvl5pPr lvl="4" algn="l">
              <a:lnSpc>
                <a:spcPct val="115000"/>
              </a:lnSpc>
              <a:spcBef>
                <a:spcPts val="2100"/>
              </a:spcBef>
              <a:spcAft>
                <a:spcPts val="0"/>
              </a:spcAft>
              <a:buClr>
                <a:schemeClr val="lt2"/>
              </a:buClr>
              <a:buSzPts val="2100"/>
              <a:buNone/>
              <a:defRPr b="1" sz="2100">
                <a:solidFill>
                  <a:schemeClr val="lt2"/>
                </a:solidFill>
                <a:highlight>
                  <a:schemeClr val="accent3"/>
                </a:highlight>
              </a:defRPr>
            </a:lvl5pPr>
            <a:lvl6pPr lvl="5" algn="l">
              <a:lnSpc>
                <a:spcPct val="115000"/>
              </a:lnSpc>
              <a:spcBef>
                <a:spcPts val="2100"/>
              </a:spcBef>
              <a:spcAft>
                <a:spcPts val="0"/>
              </a:spcAft>
              <a:buClr>
                <a:schemeClr val="lt2"/>
              </a:buClr>
              <a:buSzPts val="2100"/>
              <a:buNone/>
              <a:defRPr b="1" sz="2100">
                <a:solidFill>
                  <a:schemeClr val="lt2"/>
                </a:solidFill>
                <a:highlight>
                  <a:schemeClr val="accent3"/>
                </a:highlight>
              </a:defRPr>
            </a:lvl6pPr>
            <a:lvl7pPr lvl="6" algn="l">
              <a:lnSpc>
                <a:spcPct val="115000"/>
              </a:lnSpc>
              <a:spcBef>
                <a:spcPts val="2100"/>
              </a:spcBef>
              <a:spcAft>
                <a:spcPts val="0"/>
              </a:spcAft>
              <a:buClr>
                <a:schemeClr val="lt2"/>
              </a:buClr>
              <a:buSzPts val="2100"/>
              <a:buNone/>
              <a:defRPr b="1" sz="2100">
                <a:solidFill>
                  <a:schemeClr val="lt2"/>
                </a:solidFill>
                <a:highlight>
                  <a:schemeClr val="accent3"/>
                </a:highlight>
              </a:defRPr>
            </a:lvl7pPr>
            <a:lvl8pPr lvl="7" algn="l">
              <a:lnSpc>
                <a:spcPct val="115000"/>
              </a:lnSpc>
              <a:spcBef>
                <a:spcPts val="2100"/>
              </a:spcBef>
              <a:spcAft>
                <a:spcPts val="0"/>
              </a:spcAft>
              <a:buClr>
                <a:schemeClr val="lt2"/>
              </a:buClr>
              <a:buSzPts val="2100"/>
              <a:buNone/>
              <a:defRPr b="1" sz="2100">
                <a:solidFill>
                  <a:schemeClr val="lt2"/>
                </a:solidFill>
                <a:highlight>
                  <a:schemeClr val="accent3"/>
                </a:highlight>
              </a:defRPr>
            </a:lvl8pPr>
            <a:lvl9pPr lvl="8" algn="l">
              <a:lnSpc>
                <a:spcPct val="115000"/>
              </a:lnSpc>
              <a:spcBef>
                <a:spcPts val="2100"/>
              </a:spcBef>
              <a:spcAft>
                <a:spcPts val="2100"/>
              </a:spcAft>
              <a:buClr>
                <a:schemeClr val="lt2"/>
              </a:buClr>
              <a:buSzPts val="2100"/>
              <a:buNone/>
              <a:defRPr b="1" sz="2100">
                <a:solidFill>
                  <a:schemeClr val="lt2"/>
                </a:solidFill>
                <a:highlight>
                  <a:schemeClr val="accent3"/>
                </a:highlight>
              </a:defRPr>
            </a:lvl9pPr>
          </a:lstStyle>
          <a:p/>
        </p:txBody>
      </p:sp>
      <p:sp>
        <p:nvSpPr>
          <p:cNvPr id="140" name="Google Shape;140;p23"/>
          <p:cNvSpPr txBox="1"/>
          <p:nvPr>
            <p:ph idx="2" type="subTitle"/>
          </p:nvPr>
        </p:nvSpPr>
        <p:spPr>
          <a:xfrm>
            <a:off x="6464155" y="1737575"/>
            <a:ext cx="4960800" cy="7179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Clr>
                <a:schemeClr val="lt2"/>
              </a:buClr>
              <a:buSzPts val="2100"/>
              <a:buNone/>
              <a:defRPr b="1" sz="2100">
                <a:solidFill>
                  <a:schemeClr val="lt2"/>
                </a:solidFill>
                <a:highlight>
                  <a:schemeClr val="accent3"/>
                </a:highlight>
              </a:defRPr>
            </a:lvl1pPr>
            <a:lvl2pPr lvl="1" algn="l">
              <a:lnSpc>
                <a:spcPct val="115000"/>
              </a:lnSpc>
              <a:spcBef>
                <a:spcPts val="2100"/>
              </a:spcBef>
              <a:spcAft>
                <a:spcPts val="0"/>
              </a:spcAft>
              <a:buClr>
                <a:schemeClr val="lt2"/>
              </a:buClr>
              <a:buSzPts val="2100"/>
              <a:buNone/>
              <a:defRPr b="1" sz="2100">
                <a:solidFill>
                  <a:schemeClr val="lt2"/>
                </a:solidFill>
                <a:highlight>
                  <a:schemeClr val="accent3"/>
                </a:highlight>
              </a:defRPr>
            </a:lvl2pPr>
            <a:lvl3pPr lvl="2" algn="l">
              <a:lnSpc>
                <a:spcPct val="115000"/>
              </a:lnSpc>
              <a:spcBef>
                <a:spcPts val="2100"/>
              </a:spcBef>
              <a:spcAft>
                <a:spcPts val="0"/>
              </a:spcAft>
              <a:buClr>
                <a:schemeClr val="lt2"/>
              </a:buClr>
              <a:buSzPts val="2100"/>
              <a:buNone/>
              <a:defRPr b="1" sz="2100">
                <a:solidFill>
                  <a:schemeClr val="lt2"/>
                </a:solidFill>
                <a:highlight>
                  <a:schemeClr val="accent3"/>
                </a:highlight>
              </a:defRPr>
            </a:lvl3pPr>
            <a:lvl4pPr lvl="3" algn="l">
              <a:lnSpc>
                <a:spcPct val="115000"/>
              </a:lnSpc>
              <a:spcBef>
                <a:spcPts val="2100"/>
              </a:spcBef>
              <a:spcAft>
                <a:spcPts val="0"/>
              </a:spcAft>
              <a:buClr>
                <a:schemeClr val="lt2"/>
              </a:buClr>
              <a:buSzPts val="2100"/>
              <a:buNone/>
              <a:defRPr b="1" sz="2100">
                <a:solidFill>
                  <a:schemeClr val="lt2"/>
                </a:solidFill>
                <a:highlight>
                  <a:schemeClr val="accent3"/>
                </a:highlight>
              </a:defRPr>
            </a:lvl4pPr>
            <a:lvl5pPr lvl="4" algn="l">
              <a:lnSpc>
                <a:spcPct val="115000"/>
              </a:lnSpc>
              <a:spcBef>
                <a:spcPts val="2100"/>
              </a:spcBef>
              <a:spcAft>
                <a:spcPts val="0"/>
              </a:spcAft>
              <a:buClr>
                <a:schemeClr val="lt2"/>
              </a:buClr>
              <a:buSzPts val="2100"/>
              <a:buNone/>
              <a:defRPr b="1" sz="2100">
                <a:solidFill>
                  <a:schemeClr val="lt2"/>
                </a:solidFill>
                <a:highlight>
                  <a:schemeClr val="accent3"/>
                </a:highlight>
              </a:defRPr>
            </a:lvl5pPr>
            <a:lvl6pPr lvl="5" algn="l">
              <a:lnSpc>
                <a:spcPct val="115000"/>
              </a:lnSpc>
              <a:spcBef>
                <a:spcPts val="2100"/>
              </a:spcBef>
              <a:spcAft>
                <a:spcPts val="0"/>
              </a:spcAft>
              <a:buClr>
                <a:schemeClr val="lt2"/>
              </a:buClr>
              <a:buSzPts val="2100"/>
              <a:buNone/>
              <a:defRPr b="1" sz="2100">
                <a:solidFill>
                  <a:schemeClr val="lt2"/>
                </a:solidFill>
                <a:highlight>
                  <a:schemeClr val="accent3"/>
                </a:highlight>
              </a:defRPr>
            </a:lvl6pPr>
            <a:lvl7pPr lvl="6" algn="l">
              <a:lnSpc>
                <a:spcPct val="115000"/>
              </a:lnSpc>
              <a:spcBef>
                <a:spcPts val="2100"/>
              </a:spcBef>
              <a:spcAft>
                <a:spcPts val="0"/>
              </a:spcAft>
              <a:buClr>
                <a:schemeClr val="lt2"/>
              </a:buClr>
              <a:buSzPts val="2100"/>
              <a:buNone/>
              <a:defRPr b="1" sz="2100">
                <a:solidFill>
                  <a:schemeClr val="lt2"/>
                </a:solidFill>
                <a:highlight>
                  <a:schemeClr val="accent3"/>
                </a:highlight>
              </a:defRPr>
            </a:lvl7pPr>
            <a:lvl8pPr lvl="7" algn="l">
              <a:lnSpc>
                <a:spcPct val="115000"/>
              </a:lnSpc>
              <a:spcBef>
                <a:spcPts val="2100"/>
              </a:spcBef>
              <a:spcAft>
                <a:spcPts val="0"/>
              </a:spcAft>
              <a:buClr>
                <a:schemeClr val="lt2"/>
              </a:buClr>
              <a:buSzPts val="2100"/>
              <a:buNone/>
              <a:defRPr b="1" sz="2100">
                <a:solidFill>
                  <a:schemeClr val="lt2"/>
                </a:solidFill>
                <a:highlight>
                  <a:schemeClr val="accent3"/>
                </a:highlight>
              </a:defRPr>
            </a:lvl8pPr>
            <a:lvl9pPr lvl="8" algn="l">
              <a:lnSpc>
                <a:spcPct val="115000"/>
              </a:lnSpc>
              <a:spcBef>
                <a:spcPts val="2100"/>
              </a:spcBef>
              <a:spcAft>
                <a:spcPts val="2100"/>
              </a:spcAft>
              <a:buClr>
                <a:schemeClr val="lt2"/>
              </a:buClr>
              <a:buSzPts val="2100"/>
              <a:buNone/>
              <a:defRPr b="1" sz="2100">
                <a:solidFill>
                  <a:schemeClr val="lt2"/>
                </a:solidFill>
                <a:highlight>
                  <a:schemeClr val="accent3"/>
                </a:highlight>
              </a:defRPr>
            </a:lvl9pPr>
          </a:lstStyle>
          <a:p/>
        </p:txBody>
      </p:sp>
      <p:sp>
        <p:nvSpPr>
          <p:cNvPr id="141" name="Google Shape;141;p23"/>
          <p:cNvSpPr txBox="1"/>
          <p:nvPr>
            <p:ph type="title"/>
          </p:nvPr>
        </p:nvSpPr>
        <p:spPr>
          <a:xfrm>
            <a:off x="873350" y="760100"/>
            <a:ext cx="10551900" cy="7635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dk1"/>
              </a:buClr>
              <a:buSzPts val="4000"/>
              <a:buFont typeface="Aldrich"/>
              <a:buNone/>
              <a:defRPr/>
            </a:lvl1pPr>
            <a:lvl2pPr lvl="1"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l">
              <a:lnSpc>
                <a:spcPct val="80000"/>
              </a:lnSpc>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42" name="Google Shape;142;p23"/>
          <p:cNvSpPr txBox="1"/>
          <p:nvPr>
            <p:ph idx="3" type="body"/>
          </p:nvPr>
        </p:nvSpPr>
        <p:spPr>
          <a:xfrm>
            <a:off x="873350" y="2674600"/>
            <a:ext cx="4960800" cy="31185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a:lvl1pPr>
            <a:lvl2pPr indent="-349250" lvl="1" marL="914400" algn="l">
              <a:lnSpc>
                <a:spcPct val="115000"/>
              </a:lnSpc>
              <a:spcBef>
                <a:spcPts val="210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sp>
        <p:nvSpPr>
          <p:cNvPr id="143" name="Google Shape;143;p23"/>
          <p:cNvSpPr txBox="1"/>
          <p:nvPr>
            <p:ph idx="4" type="body"/>
          </p:nvPr>
        </p:nvSpPr>
        <p:spPr>
          <a:xfrm>
            <a:off x="6464146" y="2662850"/>
            <a:ext cx="4961100" cy="31185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a:lvl1pPr>
            <a:lvl2pPr indent="-349250" lvl="1" marL="914400" algn="l">
              <a:lnSpc>
                <a:spcPct val="115000"/>
              </a:lnSpc>
              <a:spcBef>
                <a:spcPts val="210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sp>
        <p:nvSpPr>
          <p:cNvPr id="144" name="Google Shape;144;p23"/>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9 Big Title">
  <p:cSld name="CUSTOM_7">
    <p:spTree>
      <p:nvGrpSpPr>
        <p:cNvPr id="145" name="Shape 145"/>
        <p:cNvGrpSpPr/>
        <p:nvPr/>
      </p:nvGrpSpPr>
      <p:grpSpPr>
        <a:xfrm>
          <a:off x="0" y="0"/>
          <a:ext cx="0" cy="0"/>
          <a:chOff x="0" y="0"/>
          <a:chExt cx="0" cy="0"/>
        </a:xfrm>
      </p:grpSpPr>
      <p:sp>
        <p:nvSpPr>
          <p:cNvPr id="146" name="Google Shape;146;p24"/>
          <p:cNvSpPr txBox="1"/>
          <p:nvPr>
            <p:ph type="title"/>
          </p:nvPr>
        </p:nvSpPr>
        <p:spPr>
          <a:xfrm>
            <a:off x="1413700" y="1230075"/>
            <a:ext cx="8843100" cy="4371300"/>
          </a:xfrm>
          <a:prstGeom prst="rect">
            <a:avLst/>
          </a:prstGeom>
          <a:noFill/>
          <a:ln>
            <a:noFill/>
          </a:ln>
        </p:spPr>
        <p:txBody>
          <a:bodyPr anchorCtr="0" anchor="ctr" bIns="121900" lIns="121900" spcFirstLastPara="1" rIns="121900" wrap="square" tIns="121900">
            <a:noAutofit/>
          </a:bodyPr>
          <a:lstStyle>
            <a:lvl1pPr lvl="0" algn="l">
              <a:lnSpc>
                <a:spcPct val="80000"/>
              </a:lnSpc>
              <a:spcBef>
                <a:spcPts val="0"/>
              </a:spcBef>
              <a:spcAft>
                <a:spcPts val="0"/>
              </a:spcAft>
              <a:buSzPts val="8000"/>
              <a:buNone/>
              <a:defRPr sz="8000"/>
            </a:lvl1pPr>
            <a:lvl2pPr lvl="1" algn="l">
              <a:lnSpc>
                <a:spcPct val="80000"/>
              </a:lnSpc>
              <a:spcBef>
                <a:spcPts val="0"/>
              </a:spcBef>
              <a:spcAft>
                <a:spcPts val="0"/>
              </a:spcAft>
              <a:buSzPts val="8000"/>
              <a:buNone/>
              <a:defRPr sz="8000"/>
            </a:lvl2pPr>
            <a:lvl3pPr lvl="2" algn="l">
              <a:lnSpc>
                <a:spcPct val="80000"/>
              </a:lnSpc>
              <a:spcBef>
                <a:spcPts val="0"/>
              </a:spcBef>
              <a:spcAft>
                <a:spcPts val="0"/>
              </a:spcAft>
              <a:buSzPts val="8000"/>
              <a:buNone/>
              <a:defRPr sz="8000"/>
            </a:lvl3pPr>
            <a:lvl4pPr lvl="3" algn="l">
              <a:lnSpc>
                <a:spcPct val="80000"/>
              </a:lnSpc>
              <a:spcBef>
                <a:spcPts val="0"/>
              </a:spcBef>
              <a:spcAft>
                <a:spcPts val="0"/>
              </a:spcAft>
              <a:buSzPts val="8000"/>
              <a:buNone/>
              <a:defRPr sz="8000"/>
            </a:lvl4pPr>
            <a:lvl5pPr lvl="4" algn="l">
              <a:lnSpc>
                <a:spcPct val="80000"/>
              </a:lnSpc>
              <a:spcBef>
                <a:spcPts val="0"/>
              </a:spcBef>
              <a:spcAft>
                <a:spcPts val="0"/>
              </a:spcAft>
              <a:buSzPts val="8000"/>
              <a:buNone/>
              <a:defRPr sz="8000"/>
            </a:lvl5pPr>
            <a:lvl6pPr lvl="5" algn="l">
              <a:lnSpc>
                <a:spcPct val="80000"/>
              </a:lnSpc>
              <a:spcBef>
                <a:spcPts val="0"/>
              </a:spcBef>
              <a:spcAft>
                <a:spcPts val="0"/>
              </a:spcAft>
              <a:buSzPts val="8000"/>
              <a:buNone/>
              <a:defRPr sz="8000"/>
            </a:lvl6pPr>
            <a:lvl7pPr lvl="6" algn="l">
              <a:lnSpc>
                <a:spcPct val="80000"/>
              </a:lnSpc>
              <a:spcBef>
                <a:spcPts val="0"/>
              </a:spcBef>
              <a:spcAft>
                <a:spcPts val="0"/>
              </a:spcAft>
              <a:buSzPts val="8000"/>
              <a:buNone/>
              <a:defRPr sz="8000"/>
            </a:lvl7pPr>
            <a:lvl8pPr lvl="7" algn="l">
              <a:lnSpc>
                <a:spcPct val="80000"/>
              </a:lnSpc>
              <a:spcBef>
                <a:spcPts val="0"/>
              </a:spcBef>
              <a:spcAft>
                <a:spcPts val="0"/>
              </a:spcAft>
              <a:buSzPts val="8000"/>
              <a:buNone/>
              <a:defRPr sz="8000"/>
            </a:lvl8pPr>
            <a:lvl9pPr lvl="8" algn="l">
              <a:lnSpc>
                <a:spcPct val="80000"/>
              </a:lnSpc>
              <a:spcBef>
                <a:spcPts val="0"/>
              </a:spcBef>
              <a:spcAft>
                <a:spcPts val="0"/>
              </a:spcAft>
              <a:buSzPts val="8000"/>
              <a:buNone/>
              <a:defRPr sz="8000"/>
            </a:lvl9pPr>
          </a:lstStyle>
          <a:p/>
        </p:txBody>
      </p:sp>
      <p:sp>
        <p:nvSpPr>
          <p:cNvPr id="147" name="Google Shape;147;p24"/>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
        <p:nvSpPr>
          <p:cNvPr id="148" name="Google Shape;148;p24"/>
          <p:cNvSpPr/>
          <p:nvPr/>
        </p:nvSpPr>
        <p:spPr>
          <a:xfrm>
            <a:off x="532500" y="470775"/>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4"/>
          <p:cNvSpPr/>
          <p:nvPr/>
        </p:nvSpPr>
        <p:spPr>
          <a:xfrm>
            <a:off x="1672200" y="46542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4"/>
          <p:cNvSpPr/>
          <p:nvPr/>
        </p:nvSpPr>
        <p:spPr>
          <a:xfrm>
            <a:off x="3638700" y="465425"/>
            <a:ext cx="731400" cy="731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1" name="Google Shape;151;p24"/>
          <p:cNvCxnSpPr/>
          <p:nvPr/>
        </p:nvCxnSpPr>
        <p:spPr>
          <a:xfrm>
            <a:off x="4882825" y="670025"/>
            <a:ext cx="5283900" cy="0"/>
          </a:xfrm>
          <a:prstGeom prst="straightConnector1">
            <a:avLst/>
          </a:prstGeom>
          <a:noFill/>
          <a:ln cap="flat" cmpd="sng" w="19050">
            <a:solidFill>
              <a:schemeClr val="accent3"/>
            </a:solidFill>
            <a:prstDash val="solid"/>
            <a:round/>
            <a:headEnd len="sm" w="sm" type="none"/>
            <a:tailEnd len="sm" w="sm" type="none"/>
          </a:ln>
        </p:spPr>
      </p:cxnSp>
      <p:sp>
        <p:nvSpPr>
          <p:cNvPr id="152" name="Google Shape;152;p24"/>
          <p:cNvSpPr/>
          <p:nvPr/>
        </p:nvSpPr>
        <p:spPr>
          <a:xfrm>
            <a:off x="608700" y="318375"/>
            <a:ext cx="9939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4"/>
          <p:cNvSpPr/>
          <p:nvPr/>
        </p:nvSpPr>
        <p:spPr>
          <a:xfrm>
            <a:off x="1748400" y="313025"/>
            <a:ext cx="18207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4"/>
          <p:cNvSpPr/>
          <p:nvPr/>
        </p:nvSpPr>
        <p:spPr>
          <a:xfrm>
            <a:off x="3714900" y="313025"/>
            <a:ext cx="731400" cy="731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4"/>
          <p:cNvSpPr/>
          <p:nvPr/>
        </p:nvSpPr>
        <p:spPr>
          <a:xfrm>
            <a:off x="10017750" y="5813575"/>
            <a:ext cx="18207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4"/>
          <p:cNvSpPr/>
          <p:nvPr/>
        </p:nvSpPr>
        <p:spPr>
          <a:xfrm>
            <a:off x="10017750" y="4750100"/>
            <a:ext cx="9939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4"/>
          <p:cNvSpPr/>
          <p:nvPr/>
        </p:nvSpPr>
        <p:spPr>
          <a:xfrm>
            <a:off x="10093950" y="5661175"/>
            <a:ext cx="1820700" cy="731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4"/>
          <p:cNvSpPr/>
          <p:nvPr/>
        </p:nvSpPr>
        <p:spPr>
          <a:xfrm>
            <a:off x="10093950" y="4597700"/>
            <a:ext cx="993900" cy="731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9" name="Google Shape;159;p24"/>
          <p:cNvCxnSpPr/>
          <p:nvPr/>
        </p:nvCxnSpPr>
        <p:spPr>
          <a:xfrm rot="10800000">
            <a:off x="10590900" y="1242425"/>
            <a:ext cx="0" cy="3110100"/>
          </a:xfrm>
          <a:prstGeom prst="straightConnector1">
            <a:avLst/>
          </a:prstGeom>
          <a:noFill/>
          <a:ln cap="flat" cmpd="sng" w="19050">
            <a:solidFill>
              <a:schemeClr val="accent3"/>
            </a:solidFill>
            <a:prstDash val="solid"/>
            <a:round/>
            <a:headEnd len="sm" w="sm" type="none"/>
            <a:tailEnd len="sm" w="sm" type="none"/>
          </a:ln>
        </p:spPr>
      </p:cxnSp>
      <p:cxnSp>
        <p:nvCxnSpPr>
          <p:cNvPr id="160" name="Google Shape;160;p24"/>
          <p:cNvCxnSpPr/>
          <p:nvPr/>
        </p:nvCxnSpPr>
        <p:spPr>
          <a:xfrm>
            <a:off x="11308200" y="5106200"/>
            <a:ext cx="735300" cy="0"/>
          </a:xfrm>
          <a:prstGeom prst="straightConnector1">
            <a:avLst/>
          </a:prstGeom>
          <a:noFill/>
          <a:ln cap="flat" cmpd="sng" w="19050">
            <a:solidFill>
              <a:schemeClr val="accent3"/>
            </a:solidFill>
            <a:prstDash val="solid"/>
            <a:round/>
            <a:headEnd len="sm" w="sm" type="none"/>
            <a:tailEnd len="sm" w="sm" type="none"/>
          </a:ln>
        </p:spPr>
      </p:cxnSp>
      <p:cxnSp>
        <p:nvCxnSpPr>
          <p:cNvPr id="161" name="Google Shape;161;p24"/>
          <p:cNvCxnSpPr/>
          <p:nvPr/>
        </p:nvCxnSpPr>
        <p:spPr>
          <a:xfrm rot="10800000">
            <a:off x="548375" y="6179275"/>
            <a:ext cx="9046800" cy="0"/>
          </a:xfrm>
          <a:prstGeom prst="straightConnector1">
            <a:avLst/>
          </a:prstGeom>
          <a:noFill/>
          <a:ln cap="flat" cmpd="sng" w="19050">
            <a:solidFill>
              <a:schemeClr val="accent3"/>
            </a:solidFill>
            <a:prstDash val="solid"/>
            <a:round/>
            <a:headEnd len="sm" w="sm" type="none"/>
            <a:tailEnd len="sm" w="sm" type="none"/>
          </a:ln>
        </p:spPr>
      </p:cxnSp>
      <p:grpSp>
        <p:nvGrpSpPr>
          <p:cNvPr id="162" name="Google Shape;162;p24"/>
          <p:cNvGrpSpPr/>
          <p:nvPr/>
        </p:nvGrpSpPr>
        <p:grpSpPr>
          <a:xfrm>
            <a:off x="10195775" y="343650"/>
            <a:ext cx="737725" cy="887475"/>
            <a:chOff x="4038950" y="1664675"/>
            <a:chExt cx="737725" cy="887475"/>
          </a:xfrm>
        </p:grpSpPr>
        <p:sp>
          <p:nvSpPr>
            <p:cNvPr id="163" name="Google Shape;163;p24"/>
            <p:cNvSpPr/>
            <p:nvPr/>
          </p:nvSpPr>
          <p:spPr>
            <a:xfrm>
              <a:off x="4038950" y="22551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4" name="Google Shape;164;p24"/>
            <p:cNvSpPr/>
            <p:nvPr/>
          </p:nvSpPr>
          <p:spPr>
            <a:xfrm>
              <a:off x="4233150" y="1664675"/>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65" name="Google Shape;165;p24"/>
            <p:cNvSpPr/>
            <p:nvPr/>
          </p:nvSpPr>
          <p:spPr>
            <a:xfrm>
              <a:off x="4506675" y="2089550"/>
              <a:ext cx="270000" cy="297000"/>
            </a:xfrm>
            <a:custGeom>
              <a:rect b="b" l="l" r="r" t="t"/>
              <a:pathLst>
                <a:path extrusionOk="0" h="2160000" w="216000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ust title">
  <p:cSld name="CUSTOM_18">
    <p:spTree>
      <p:nvGrpSpPr>
        <p:cNvPr id="166" name="Shape 166"/>
        <p:cNvGrpSpPr/>
        <p:nvPr/>
      </p:nvGrpSpPr>
      <p:grpSpPr>
        <a:xfrm>
          <a:off x="0" y="0"/>
          <a:ext cx="0" cy="0"/>
          <a:chOff x="0" y="0"/>
          <a:chExt cx="0" cy="0"/>
        </a:xfrm>
      </p:grpSpPr>
      <p:sp>
        <p:nvSpPr>
          <p:cNvPr id="167" name="Google Shape;167;p25"/>
          <p:cNvSpPr txBox="1"/>
          <p:nvPr>
            <p:ph type="title"/>
          </p:nvPr>
        </p:nvSpPr>
        <p:spPr>
          <a:xfrm>
            <a:off x="415650" y="421105"/>
            <a:ext cx="11360700" cy="1230600"/>
          </a:xfrm>
          <a:prstGeom prst="rect">
            <a:avLst/>
          </a:prstGeom>
          <a:noFill/>
          <a:ln>
            <a:noFill/>
          </a:ln>
        </p:spPr>
        <p:txBody>
          <a:bodyPr anchorCtr="0" anchor="t" bIns="121900" lIns="121900" spcFirstLastPara="1" rIns="121900" wrap="square" tIns="121900">
            <a:noAutofit/>
          </a:bodyPr>
          <a:lstStyle>
            <a:lvl1pPr lvl="0" algn="ctr">
              <a:lnSpc>
                <a:spcPct val="80000"/>
              </a:lnSpc>
              <a:spcBef>
                <a:spcPts val="0"/>
              </a:spcBef>
              <a:spcAft>
                <a:spcPts val="0"/>
              </a:spcAft>
              <a:buSzPts val="5000"/>
              <a:buNone/>
              <a:defRPr sz="5000"/>
            </a:lvl1pPr>
            <a:lvl2pPr lvl="1" algn="ctr">
              <a:lnSpc>
                <a:spcPct val="80000"/>
              </a:lnSpc>
              <a:spcBef>
                <a:spcPts val="0"/>
              </a:spcBef>
              <a:spcAft>
                <a:spcPts val="0"/>
              </a:spcAft>
              <a:buSzPts val="7000"/>
              <a:buNone/>
              <a:defRPr sz="7000"/>
            </a:lvl2pPr>
            <a:lvl3pPr lvl="2" algn="ctr">
              <a:lnSpc>
                <a:spcPct val="80000"/>
              </a:lnSpc>
              <a:spcBef>
                <a:spcPts val="0"/>
              </a:spcBef>
              <a:spcAft>
                <a:spcPts val="0"/>
              </a:spcAft>
              <a:buSzPts val="7000"/>
              <a:buNone/>
              <a:defRPr sz="7000"/>
            </a:lvl3pPr>
            <a:lvl4pPr lvl="3" algn="ctr">
              <a:lnSpc>
                <a:spcPct val="80000"/>
              </a:lnSpc>
              <a:spcBef>
                <a:spcPts val="0"/>
              </a:spcBef>
              <a:spcAft>
                <a:spcPts val="0"/>
              </a:spcAft>
              <a:buSzPts val="7000"/>
              <a:buNone/>
              <a:defRPr sz="7000"/>
            </a:lvl4pPr>
            <a:lvl5pPr lvl="4" algn="ctr">
              <a:lnSpc>
                <a:spcPct val="80000"/>
              </a:lnSpc>
              <a:spcBef>
                <a:spcPts val="0"/>
              </a:spcBef>
              <a:spcAft>
                <a:spcPts val="0"/>
              </a:spcAft>
              <a:buSzPts val="7000"/>
              <a:buNone/>
              <a:defRPr sz="7000"/>
            </a:lvl5pPr>
            <a:lvl6pPr lvl="5" algn="ctr">
              <a:lnSpc>
                <a:spcPct val="80000"/>
              </a:lnSpc>
              <a:spcBef>
                <a:spcPts val="0"/>
              </a:spcBef>
              <a:spcAft>
                <a:spcPts val="0"/>
              </a:spcAft>
              <a:buSzPts val="7000"/>
              <a:buNone/>
              <a:defRPr sz="7000"/>
            </a:lvl6pPr>
            <a:lvl7pPr lvl="6" algn="ctr">
              <a:lnSpc>
                <a:spcPct val="80000"/>
              </a:lnSpc>
              <a:spcBef>
                <a:spcPts val="0"/>
              </a:spcBef>
              <a:spcAft>
                <a:spcPts val="0"/>
              </a:spcAft>
              <a:buSzPts val="7000"/>
              <a:buNone/>
              <a:defRPr sz="7000"/>
            </a:lvl7pPr>
            <a:lvl8pPr lvl="7" algn="ctr">
              <a:lnSpc>
                <a:spcPct val="80000"/>
              </a:lnSpc>
              <a:spcBef>
                <a:spcPts val="0"/>
              </a:spcBef>
              <a:spcAft>
                <a:spcPts val="0"/>
              </a:spcAft>
              <a:buSzPts val="7000"/>
              <a:buNone/>
              <a:defRPr sz="7000"/>
            </a:lvl8pPr>
            <a:lvl9pPr lvl="8" algn="ctr">
              <a:lnSpc>
                <a:spcPct val="80000"/>
              </a:lnSpc>
              <a:spcBef>
                <a:spcPts val="0"/>
              </a:spcBef>
              <a:spcAft>
                <a:spcPts val="0"/>
              </a:spcAft>
              <a:buSzPts val="7000"/>
              <a:buNone/>
              <a:defRPr sz="7000"/>
            </a:lvl9pPr>
          </a:lstStyle>
          <a:p/>
        </p:txBody>
      </p:sp>
      <p:sp>
        <p:nvSpPr>
          <p:cNvPr id="168" name="Google Shape;168;p25"/>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2 Intro">
  <p:cSld name="CUSTOM_1">
    <p:spTree>
      <p:nvGrpSpPr>
        <p:cNvPr id="169" name="Shape 169"/>
        <p:cNvGrpSpPr/>
        <p:nvPr/>
      </p:nvGrpSpPr>
      <p:grpSpPr>
        <a:xfrm>
          <a:off x="0" y="0"/>
          <a:ext cx="0" cy="0"/>
          <a:chOff x="0" y="0"/>
          <a:chExt cx="0" cy="0"/>
        </a:xfrm>
      </p:grpSpPr>
      <p:sp>
        <p:nvSpPr>
          <p:cNvPr id="170" name="Google Shape;170;p26"/>
          <p:cNvSpPr txBox="1"/>
          <p:nvPr>
            <p:ph idx="1" type="body"/>
          </p:nvPr>
        </p:nvSpPr>
        <p:spPr>
          <a:xfrm>
            <a:off x="6072700" y="2988275"/>
            <a:ext cx="5322600" cy="22359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a:lvl1pPr>
            <a:lvl2pPr indent="-349250" lvl="1" marL="914400" algn="l">
              <a:lnSpc>
                <a:spcPct val="115000"/>
              </a:lnSpc>
              <a:spcBef>
                <a:spcPts val="210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sp>
        <p:nvSpPr>
          <p:cNvPr id="171" name="Google Shape;171;p26"/>
          <p:cNvSpPr txBox="1"/>
          <p:nvPr>
            <p:ph type="title"/>
          </p:nvPr>
        </p:nvSpPr>
        <p:spPr>
          <a:xfrm>
            <a:off x="6072725" y="1583975"/>
            <a:ext cx="5322600" cy="1324800"/>
          </a:xfrm>
          <a:prstGeom prst="rect">
            <a:avLst/>
          </a:prstGeom>
          <a:noFill/>
          <a:ln>
            <a:noFill/>
          </a:ln>
        </p:spPr>
        <p:txBody>
          <a:bodyPr anchorCtr="0" anchor="t" bIns="121900" lIns="121900" spcFirstLastPara="1" rIns="121900" wrap="square" tIns="121900">
            <a:noAutofit/>
          </a:bodyPr>
          <a:lstStyle>
            <a:lvl1pPr lvl="0" marR="0" algn="l">
              <a:lnSpc>
                <a:spcPct val="100000"/>
              </a:lnSpc>
              <a:spcBef>
                <a:spcPts val="0"/>
              </a:spcBef>
              <a:spcAft>
                <a:spcPts val="0"/>
              </a:spcAft>
              <a:buClr>
                <a:schemeClr val="dk1"/>
              </a:buClr>
              <a:buSzPts val="5000"/>
              <a:buFont typeface="Aldrich"/>
              <a:buNone/>
              <a:defRPr sz="5000"/>
            </a:lvl1pPr>
            <a:lvl2pPr lvl="1" algn="l">
              <a:lnSpc>
                <a:spcPct val="8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l">
              <a:lnSpc>
                <a:spcPct val="8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l">
              <a:lnSpc>
                <a:spcPct val="8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l">
              <a:lnSpc>
                <a:spcPct val="8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l">
              <a:lnSpc>
                <a:spcPct val="8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l">
              <a:lnSpc>
                <a:spcPct val="8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l">
              <a:lnSpc>
                <a:spcPct val="8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l">
              <a:lnSpc>
                <a:spcPct val="80000"/>
              </a:lnSpc>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p:txBody>
      </p:sp>
      <p:sp>
        <p:nvSpPr>
          <p:cNvPr id="172" name="Google Shape;172;p26"/>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cxnSp>
        <p:nvCxnSpPr>
          <p:cNvPr id="173" name="Google Shape;173;p26"/>
          <p:cNvCxnSpPr/>
          <p:nvPr/>
        </p:nvCxnSpPr>
        <p:spPr>
          <a:xfrm rot="10800000">
            <a:off x="683750" y="1321375"/>
            <a:ext cx="0" cy="4815900"/>
          </a:xfrm>
          <a:prstGeom prst="straightConnector1">
            <a:avLst/>
          </a:prstGeom>
          <a:noFill/>
          <a:ln cap="flat" cmpd="sng" w="19050">
            <a:solidFill>
              <a:schemeClr val="accent3"/>
            </a:solidFill>
            <a:prstDash val="solid"/>
            <a:round/>
            <a:headEnd len="sm" w="sm" type="none"/>
            <a:tailEnd len="sm" w="sm" type="none"/>
          </a:ln>
        </p:spPr>
      </p:cxnSp>
      <p:sp>
        <p:nvSpPr>
          <p:cNvPr id="174" name="Google Shape;174;p26"/>
          <p:cNvSpPr/>
          <p:nvPr/>
        </p:nvSpPr>
        <p:spPr>
          <a:xfrm>
            <a:off x="303900" y="411727"/>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6"/>
          <p:cNvSpPr/>
          <p:nvPr/>
        </p:nvSpPr>
        <p:spPr>
          <a:xfrm>
            <a:off x="1079131" y="407965"/>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6"/>
          <p:cNvSpPr/>
          <p:nvPr/>
        </p:nvSpPr>
        <p:spPr>
          <a:xfrm>
            <a:off x="2416758" y="407965"/>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7" name="Google Shape;177;p26"/>
          <p:cNvCxnSpPr/>
          <p:nvPr/>
        </p:nvCxnSpPr>
        <p:spPr>
          <a:xfrm>
            <a:off x="3160913" y="601238"/>
            <a:ext cx="4394100" cy="0"/>
          </a:xfrm>
          <a:prstGeom prst="straightConnector1">
            <a:avLst/>
          </a:prstGeom>
          <a:noFill/>
          <a:ln cap="flat" cmpd="sng" w="19050">
            <a:solidFill>
              <a:schemeClr val="accent3"/>
            </a:solidFill>
            <a:prstDash val="solid"/>
            <a:round/>
            <a:headEnd len="sm" w="sm" type="none"/>
            <a:tailEnd len="sm" w="sm" type="none"/>
          </a:ln>
        </p:spPr>
      </p:cxnSp>
      <p:sp>
        <p:nvSpPr>
          <p:cNvPr id="178" name="Google Shape;178;p26"/>
          <p:cNvSpPr/>
          <p:nvPr/>
        </p:nvSpPr>
        <p:spPr>
          <a:xfrm>
            <a:off x="355732" y="304562"/>
            <a:ext cx="6759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6"/>
          <p:cNvSpPr/>
          <p:nvPr/>
        </p:nvSpPr>
        <p:spPr>
          <a:xfrm>
            <a:off x="1130963" y="300800"/>
            <a:ext cx="12396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6"/>
          <p:cNvSpPr/>
          <p:nvPr/>
        </p:nvSpPr>
        <p:spPr>
          <a:xfrm>
            <a:off x="2468589" y="300800"/>
            <a:ext cx="497400" cy="515400"/>
          </a:xfrm>
          <a:prstGeom prst="ellipse">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6"/>
          <p:cNvSpPr/>
          <p:nvPr/>
        </p:nvSpPr>
        <p:spPr>
          <a:xfrm>
            <a:off x="11127815" y="6032232"/>
            <a:ext cx="6759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6"/>
          <p:cNvSpPr/>
          <p:nvPr/>
        </p:nvSpPr>
        <p:spPr>
          <a:xfrm>
            <a:off x="9788916" y="6028470"/>
            <a:ext cx="1239600" cy="515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6"/>
          <p:cNvSpPr/>
          <p:nvPr/>
        </p:nvSpPr>
        <p:spPr>
          <a:xfrm>
            <a:off x="9193674" y="6028470"/>
            <a:ext cx="497400" cy="5154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4" name="Google Shape;184;p26"/>
          <p:cNvCxnSpPr/>
          <p:nvPr/>
        </p:nvCxnSpPr>
        <p:spPr>
          <a:xfrm rot="10800000">
            <a:off x="4604537" y="6221743"/>
            <a:ext cx="4394100" cy="0"/>
          </a:xfrm>
          <a:prstGeom prst="straightConnector1">
            <a:avLst/>
          </a:prstGeom>
          <a:noFill/>
          <a:ln cap="flat" cmpd="sng" w="19050">
            <a:solidFill>
              <a:schemeClr val="accent3"/>
            </a:solidFill>
            <a:prstDash val="solid"/>
            <a:round/>
            <a:headEnd len="sm" w="sm" type="none"/>
            <a:tailEnd len="sm" w="sm" type="none"/>
          </a:ln>
        </p:spPr>
      </p:cxnSp>
      <p:sp>
        <p:nvSpPr>
          <p:cNvPr id="185" name="Google Shape;185;p26"/>
          <p:cNvSpPr/>
          <p:nvPr/>
        </p:nvSpPr>
        <p:spPr>
          <a:xfrm>
            <a:off x="11179647" y="5925067"/>
            <a:ext cx="675900" cy="5154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6"/>
          <p:cNvSpPr/>
          <p:nvPr/>
        </p:nvSpPr>
        <p:spPr>
          <a:xfrm>
            <a:off x="9840748" y="5921305"/>
            <a:ext cx="1239600" cy="5154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6"/>
          <p:cNvSpPr/>
          <p:nvPr/>
        </p:nvSpPr>
        <p:spPr>
          <a:xfrm>
            <a:off x="9245506" y="5921305"/>
            <a:ext cx="497400" cy="515400"/>
          </a:xfrm>
          <a:prstGeom prst="ellipse">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7"/>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marR="0" rtl="0" algn="l">
              <a:lnSpc>
                <a:spcPct val="80000"/>
              </a:lnSpc>
              <a:spcBef>
                <a:spcPts val="0"/>
              </a:spcBef>
              <a:spcAft>
                <a:spcPts val="0"/>
              </a:spcAft>
              <a:buClr>
                <a:schemeClr val="dk1"/>
              </a:buClr>
              <a:buSzPts val="4000"/>
              <a:buFont typeface="Roboto Mono SemiBold"/>
              <a:buNone/>
              <a:defRPr b="0" i="0" sz="4000" u="none" cap="none" strike="noStrike">
                <a:solidFill>
                  <a:schemeClr val="dk1"/>
                </a:solidFill>
                <a:latin typeface="Roboto Mono SemiBold"/>
                <a:ea typeface="Roboto Mono SemiBold"/>
                <a:cs typeface="Roboto Mono SemiBold"/>
                <a:sym typeface="Roboto Mono SemiBold"/>
              </a:defRPr>
            </a:lvl1pPr>
            <a:lvl2pPr lvl="1" marR="0" rtl="0" algn="l">
              <a:lnSpc>
                <a:spcPct val="80000"/>
              </a:lnSpc>
              <a:spcBef>
                <a:spcPts val="0"/>
              </a:spcBef>
              <a:spcAft>
                <a:spcPts val="0"/>
              </a:spcAft>
              <a:buClr>
                <a:schemeClr val="dk1"/>
              </a:buClr>
              <a:buSzPts val="4000"/>
              <a:buFont typeface="Roboto Mono SemiBold"/>
              <a:buNone/>
              <a:defRPr b="0" i="0" sz="4000" u="none" cap="none" strike="noStrike">
                <a:solidFill>
                  <a:schemeClr val="dk1"/>
                </a:solidFill>
                <a:latin typeface="Roboto Mono SemiBold"/>
                <a:ea typeface="Roboto Mono SemiBold"/>
                <a:cs typeface="Roboto Mono SemiBold"/>
                <a:sym typeface="Roboto Mono SemiBold"/>
              </a:defRPr>
            </a:lvl2pPr>
            <a:lvl3pPr lvl="2" marR="0" rtl="0" algn="l">
              <a:lnSpc>
                <a:spcPct val="80000"/>
              </a:lnSpc>
              <a:spcBef>
                <a:spcPts val="0"/>
              </a:spcBef>
              <a:spcAft>
                <a:spcPts val="0"/>
              </a:spcAft>
              <a:buClr>
                <a:schemeClr val="dk1"/>
              </a:buClr>
              <a:buSzPts val="4000"/>
              <a:buFont typeface="Roboto Mono SemiBold"/>
              <a:buNone/>
              <a:defRPr b="0" i="0" sz="4000" u="none" cap="none" strike="noStrike">
                <a:solidFill>
                  <a:schemeClr val="dk1"/>
                </a:solidFill>
                <a:latin typeface="Roboto Mono SemiBold"/>
                <a:ea typeface="Roboto Mono SemiBold"/>
                <a:cs typeface="Roboto Mono SemiBold"/>
                <a:sym typeface="Roboto Mono SemiBold"/>
              </a:defRPr>
            </a:lvl3pPr>
            <a:lvl4pPr lvl="3" marR="0" rtl="0" algn="l">
              <a:lnSpc>
                <a:spcPct val="80000"/>
              </a:lnSpc>
              <a:spcBef>
                <a:spcPts val="0"/>
              </a:spcBef>
              <a:spcAft>
                <a:spcPts val="0"/>
              </a:spcAft>
              <a:buClr>
                <a:schemeClr val="dk1"/>
              </a:buClr>
              <a:buSzPts val="4000"/>
              <a:buFont typeface="Roboto Mono SemiBold"/>
              <a:buNone/>
              <a:defRPr b="0" i="0" sz="4000" u="none" cap="none" strike="noStrike">
                <a:solidFill>
                  <a:schemeClr val="dk1"/>
                </a:solidFill>
                <a:latin typeface="Roboto Mono SemiBold"/>
                <a:ea typeface="Roboto Mono SemiBold"/>
                <a:cs typeface="Roboto Mono SemiBold"/>
                <a:sym typeface="Roboto Mono SemiBold"/>
              </a:defRPr>
            </a:lvl4pPr>
            <a:lvl5pPr lvl="4" marR="0" rtl="0" algn="l">
              <a:lnSpc>
                <a:spcPct val="80000"/>
              </a:lnSpc>
              <a:spcBef>
                <a:spcPts val="0"/>
              </a:spcBef>
              <a:spcAft>
                <a:spcPts val="0"/>
              </a:spcAft>
              <a:buClr>
                <a:schemeClr val="dk1"/>
              </a:buClr>
              <a:buSzPts val="4000"/>
              <a:buFont typeface="Roboto Mono SemiBold"/>
              <a:buNone/>
              <a:defRPr b="0" i="0" sz="4000" u="none" cap="none" strike="noStrike">
                <a:solidFill>
                  <a:schemeClr val="dk1"/>
                </a:solidFill>
                <a:latin typeface="Roboto Mono SemiBold"/>
                <a:ea typeface="Roboto Mono SemiBold"/>
                <a:cs typeface="Roboto Mono SemiBold"/>
                <a:sym typeface="Roboto Mono SemiBold"/>
              </a:defRPr>
            </a:lvl5pPr>
            <a:lvl6pPr lvl="5" marR="0" rtl="0" algn="l">
              <a:lnSpc>
                <a:spcPct val="80000"/>
              </a:lnSpc>
              <a:spcBef>
                <a:spcPts val="0"/>
              </a:spcBef>
              <a:spcAft>
                <a:spcPts val="0"/>
              </a:spcAft>
              <a:buClr>
                <a:schemeClr val="dk1"/>
              </a:buClr>
              <a:buSzPts val="4000"/>
              <a:buFont typeface="Roboto Mono SemiBold"/>
              <a:buNone/>
              <a:defRPr b="0" i="0" sz="4000" u="none" cap="none" strike="noStrike">
                <a:solidFill>
                  <a:schemeClr val="dk1"/>
                </a:solidFill>
                <a:latin typeface="Roboto Mono SemiBold"/>
                <a:ea typeface="Roboto Mono SemiBold"/>
                <a:cs typeface="Roboto Mono SemiBold"/>
                <a:sym typeface="Roboto Mono SemiBold"/>
              </a:defRPr>
            </a:lvl6pPr>
            <a:lvl7pPr lvl="6" marR="0" rtl="0" algn="l">
              <a:lnSpc>
                <a:spcPct val="80000"/>
              </a:lnSpc>
              <a:spcBef>
                <a:spcPts val="0"/>
              </a:spcBef>
              <a:spcAft>
                <a:spcPts val="0"/>
              </a:spcAft>
              <a:buClr>
                <a:schemeClr val="dk1"/>
              </a:buClr>
              <a:buSzPts val="4000"/>
              <a:buFont typeface="Roboto Mono SemiBold"/>
              <a:buNone/>
              <a:defRPr b="0" i="0" sz="4000" u="none" cap="none" strike="noStrike">
                <a:solidFill>
                  <a:schemeClr val="dk1"/>
                </a:solidFill>
                <a:latin typeface="Roboto Mono SemiBold"/>
                <a:ea typeface="Roboto Mono SemiBold"/>
                <a:cs typeface="Roboto Mono SemiBold"/>
                <a:sym typeface="Roboto Mono SemiBold"/>
              </a:defRPr>
            </a:lvl7pPr>
            <a:lvl8pPr lvl="7" marR="0" rtl="0" algn="l">
              <a:lnSpc>
                <a:spcPct val="80000"/>
              </a:lnSpc>
              <a:spcBef>
                <a:spcPts val="0"/>
              </a:spcBef>
              <a:spcAft>
                <a:spcPts val="0"/>
              </a:spcAft>
              <a:buClr>
                <a:schemeClr val="dk1"/>
              </a:buClr>
              <a:buSzPts val="4000"/>
              <a:buFont typeface="Roboto Mono SemiBold"/>
              <a:buNone/>
              <a:defRPr b="0" i="0" sz="4000" u="none" cap="none" strike="noStrike">
                <a:solidFill>
                  <a:schemeClr val="dk1"/>
                </a:solidFill>
                <a:latin typeface="Roboto Mono SemiBold"/>
                <a:ea typeface="Roboto Mono SemiBold"/>
                <a:cs typeface="Roboto Mono SemiBold"/>
                <a:sym typeface="Roboto Mono SemiBold"/>
              </a:defRPr>
            </a:lvl8pPr>
            <a:lvl9pPr lvl="8" marR="0" rtl="0" algn="l">
              <a:lnSpc>
                <a:spcPct val="80000"/>
              </a:lnSpc>
              <a:spcBef>
                <a:spcPts val="0"/>
              </a:spcBef>
              <a:spcAft>
                <a:spcPts val="0"/>
              </a:spcAft>
              <a:buClr>
                <a:schemeClr val="dk1"/>
              </a:buClr>
              <a:buSzPts val="4000"/>
              <a:buFont typeface="Roboto Mono SemiBold"/>
              <a:buNone/>
              <a:defRPr b="0" i="0" sz="4000" u="none" cap="none" strike="noStrike">
                <a:solidFill>
                  <a:schemeClr val="dk1"/>
                </a:solidFill>
                <a:latin typeface="Roboto Mono SemiBold"/>
                <a:ea typeface="Roboto Mono SemiBold"/>
                <a:cs typeface="Roboto Mono SemiBold"/>
                <a:sym typeface="Roboto Mono SemiBold"/>
              </a:defRPr>
            </a:lvl9pPr>
          </a:lstStyle>
          <a:p/>
        </p:txBody>
      </p:sp>
      <p:sp>
        <p:nvSpPr>
          <p:cNvPr id="7" name="Google Shape;7;p17"/>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49250" lvl="0" marL="457200" marR="0" rtl="0" algn="l">
              <a:lnSpc>
                <a:spcPct val="115000"/>
              </a:lnSpc>
              <a:spcBef>
                <a:spcPts val="0"/>
              </a:spcBef>
              <a:spcAft>
                <a:spcPts val="0"/>
              </a:spcAft>
              <a:buClr>
                <a:schemeClr val="dk2"/>
              </a:buClr>
              <a:buSzPts val="1900"/>
              <a:buFont typeface="Roboto Mono"/>
              <a:buChar char="●"/>
              <a:defRPr b="0" i="0" sz="1900" u="none" cap="none" strike="noStrike">
                <a:solidFill>
                  <a:schemeClr val="dk2"/>
                </a:solidFill>
                <a:latin typeface="Roboto Mono"/>
                <a:ea typeface="Roboto Mono"/>
                <a:cs typeface="Roboto Mono"/>
                <a:sym typeface="Roboto Mono"/>
              </a:defRPr>
            </a:lvl1pPr>
            <a:lvl2pPr indent="-349250" lvl="1" marL="914400" marR="0" rtl="0" algn="l">
              <a:lnSpc>
                <a:spcPct val="115000"/>
              </a:lnSpc>
              <a:spcBef>
                <a:spcPts val="2100"/>
              </a:spcBef>
              <a:spcAft>
                <a:spcPts val="0"/>
              </a:spcAft>
              <a:buClr>
                <a:schemeClr val="dk2"/>
              </a:buClr>
              <a:buSzPts val="1900"/>
              <a:buFont typeface="Roboto Mono"/>
              <a:buChar char="○"/>
              <a:defRPr b="0" i="0" sz="1900" u="none" cap="none" strike="noStrike">
                <a:solidFill>
                  <a:schemeClr val="dk2"/>
                </a:solidFill>
                <a:latin typeface="Roboto Mono"/>
                <a:ea typeface="Roboto Mono"/>
                <a:cs typeface="Roboto Mono"/>
                <a:sym typeface="Roboto Mono"/>
              </a:defRPr>
            </a:lvl2pPr>
            <a:lvl3pPr indent="-349250" lvl="2" marL="1371600" marR="0" rtl="0" algn="l">
              <a:lnSpc>
                <a:spcPct val="115000"/>
              </a:lnSpc>
              <a:spcBef>
                <a:spcPts val="2100"/>
              </a:spcBef>
              <a:spcAft>
                <a:spcPts val="0"/>
              </a:spcAft>
              <a:buClr>
                <a:schemeClr val="dk2"/>
              </a:buClr>
              <a:buSzPts val="1900"/>
              <a:buFont typeface="Roboto Mono"/>
              <a:buChar char="■"/>
              <a:defRPr b="0" i="0" sz="1900" u="none" cap="none" strike="noStrike">
                <a:solidFill>
                  <a:schemeClr val="dk2"/>
                </a:solidFill>
                <a:latin typeface="Roboto Mono"/>
                <a:ea typeface="Roboto Mono"/>
                <a:cs typeface="Roboto Mono"/>
                <a:sym typeface="Roboto Mono"/>
              </a:defRPr>
            </a:lvl3pPr>
            <a:lvl4pPr indent="-349250" lvl="3" marL="1828800" marR="0" rtl="0" algn="l">
              <a:lnSpc>
                <a:spcPct val="115000"/>
              </a:lnSpc>
              <a:spcBef>
                <a:spcPts val="2100"/>
              </a:spcBef>
              <a:spcAft>
                <a:spcPts val="0"/>
              </a:spcAft>
              <a:buClr>
                <a:schemeClr val="dk2"/>
              </a:buClr>
              <a:buSzPts val="1900"/>
              <a:buFont typeface="Roboto Mono"/>
              <a:buChar char="●"/>
              <a:defRPr b="0" i="0" sz="1900" u="none" cap="none" strike="noStrike">
                <a:solidFill>
                  <a:schemeClr val="dk2"/>
                </a:solidFill>
                <a:latin typeface="Roboto Mono"/>
                <a:ea typeface="Roboto Mono"/>
                <a:cs typeface="Roboto Mono"/>
                <a:sym typeface="Roboto Mono"/>
              </a:defRPr>
            </a:lvl4pPr>
            <a:lvl5pPr indent="-349250" lvl="4" marL="2286000" marR="0" rtl="0" algn="l">
              <a:lnSpc>
                <a:spcPct val="115000"/>
              </a:lnSpc>
              <a:spcBef>
                <a:spcPts val="2100"/>
              </a:spcBef>
              <a:spcAft>
                <a:spcPts val="0"/>
              </a:spcAft>
              <a:buClr>
                <a:schemeClr val="dk2"/>
              </a:buClr>
              <a:buSzPts val="1900"/>
              <a:buFont typeface="Roboto Mono"/>
              <a:buChar char="○"/>
              <a:defRPr b="0" i="0" sz="1900" u="none" cap="none" strike="noStrike">
                <a:solidFill>
                  <a:schemeClr val="dk2"/>
                </a:solidFill>
                <a:latin typeface="Roboto Mono"/>
                <a:ea typeface="Roboto Mono"/>
                <a:cs typeface="Roboto Mono"/>
                <a:sym typeface="Roboto Mono"/>
              </a:defRPr>
            </a:lvl5pPr>
            <a:lvl6pPr indent="-349250" lvl="5" marL="2743200" marR="0" rtl="0" algn="l">
              <a:lnSpc>
                <a:spcPct val="115000"/>
              </a:lnSpc>
              <a:spcBef>
                <a:spcPts val="2100"/>
              </a:spcBef>
              <a:spcAft>
                <a:spcPts val="0"/>
              </a:spcAft>
              <a:buClr>
                <a:schemeClr val="dk2"/>
              </a:buClr>
              <a:buSzPts val="1900"/>
              <a:buFont typeface="Roboto Mono"/>
              <a:buChar char="■"/>
              <a:defRPr b="0" i="0" sz="1900" u="none" cap="none" strike="noStrike">
                <a:solidFill>
                  <a:schemeClr val="dk2"/>
                </a:solidFill>
                <a:latin typeface="Roboto Mono"/>
                <a:ea typeface="Roboto Mono"/>
                <a:cs typeface="Roboto Mono"/>
                <a:sym typeface="Roboto Mono"/>
              </a:defRPr>
            </a:lvl6pPr>
            <a:lvl7pPr indent="-349250" lvl="6" marL="3200400" marR="0" rtl="0" algn="l">
              <a:lnSpc>
                <a:spcPct val="115000"/>
              </a:lnSpc>
              <a:spcBef>
                <a:spcPts val="2100"/>
              </a:spcBef>
              <a:spcAft>
                <a:spcPts val="0"/>
              </a:spcAft>
              <a:buClr>
                <a:schemeClr val="dk2"/>
              </a:buClr>
              <a:buSzPts val="1900"/>
              <a:buFont typeface="Roboto Mono"/>
              <a:buChar char="●"/>
              <a:defRPr b="0" i="0" sz="1900" u="none" cap="none" strike="noStrike">
                <a:solidFill>
                  <a:schemeClr val="dk2"/>
                </a:solidFill>
                <a:latin typeface="Roboto Mono"/>
                <a:ea typeface="Roboto Mono"/>
                <a:cs typeface="Roboto Mono"/>
                <a:sym typeface="Roboto Mono"/>
              </a:defRPr>
            </a:lvl7pPr>
            <a:lvl8pPr indent="-349250" lvl="7" marL="3657600" marR="0" rtl="0" algn="l">
              <a:lnSpc>
                <a:spcPct val="115000"/>
              </a:lnSpc>
              <a:spcBef>
                <a:spcPts val="2100"/>
              </a:spcBef>
              <a:spcAft>
                <a:spcPts val="0"/>
              </a:spcAft>
              <a:buClr>
                <a:schemeClr val="dk2"/>
              </a:buClr>
              <a:buSzPts val="1900"/>
              <a:buFont typeface="Roboto Mono"/>
              <a:buChar char="○"/>
              <a:defRPr b="0" i="0" sz="1900" u="none" cap="none" strike="noStrike">
                <a:solidFill>
                  <a:schemeClr val="dk2"/>
                </a:solidFill>
                <a:latin typeface="Roboto Mono"/>
                <a:ea typeface="Roboto Mono"/>
                <a:cs typeface="Roboto Mono"/>
                <a:sym typeface="Roboto Mono"/>
              </a:defRPr>
            </a:lvl8pPr>
            <a:lvl9pPr indent="-349250" lvl="8" marL="4114800" marR="0" rtl="0" algn="l">
              <a:lnSpc>
                <a:spcPct val="115000"/>
              </a:lnSpc>
              <a:spcBef>
                <a:spcPts val="2100"/>
              </a:spcBef>
              <a:spcAft>
                <a:spcPts val="2100"/>
              </a:spcAft>
              <a:buClr>
                <a:schemeClr val="dk2"/>
              </a:buClr>
              <a:buSzPts val="1900"/>
              <a:buFont typeface="Roboto Mono"/>
              <a:buChar char="■"/>
              <a:defRPr b="0" i="0" sz="1900" u="none" cap="none" strike="noStrike">
                <a:solidFill>
                  <a:schemeClr val="dk2"/>
                </a:solidFill>
                <a:latin typeface="Roboto Mono"/>
                <a:ea typeface="Roboto Mono"/>
                <a:cs typeface="Roboto Mono"/>
                <a:sym typeface="Roboto Mono"/>
              </a:defRPr>
            </a:lvl9pPr>
          </a:lstStyle>
          <a:p/>
        </p:txBody>
      </p:sp>
      <p:sp>
        <p:nvSpPr>
          <p:cNvPr id="8" name="Google Shape;8;p17"/>
          <p:cNvSpPr txBox="1"/>
          <p:nvPr>
            <p:ph idx="12" type="sldNum"/>
          </p:nvPr>
        </p:nvSpPr>
        <p:spPr>
          <a:xfrm>
            <a:off x="11379435" y="68672"/>
            <a:ext cx="731700" cy="524700"/>
          </a:xfrm>
          <a:prstGeom prst="rect">
            <a:avLst/>
          </a:prstGeom>
          <a:noFill/>
          <a:ln>
            <a:noFill/>
          </a:ln>
        </p:spPr>
        <p:txBody>
          <a:bodyPr anchorCtr="0" anchor="ctr" bIns="121900" lIns="121900" spcFirstLastPara="1" rIns="121900" wrap="square" tIns="121900">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7"/>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5.png"/><Relationship Id="rId6" Type="http://schemas.openxmlformats.org/officeDocument/2006/relationships/image" Target="../media/image16.png"/><Relationship Id="rId7" Type="http://schemas.openxmlformats.org/officeDocument/2006/relationships/image" Target="../media/image14.png"/><Relationship Id="rId8"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22.png"/><Relationship Id="rId5"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21.png"/><Relationship Id="rId4" Type="http://schemas.openxmlformats.org/officeDocument/2006/relationships/image" Target="../media/image12.png"/><Relationship Id="rId5"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3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3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3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35.png"/><Relationship Id="rId4" Type="http://schemas.openxmlformats.org/officeDocument/2006/relationships/image" Target="../media/image25.png"/><Relationship Id="rId5" Type="http://schemas.openxmlformats.org/officeDocument/2006/relationships/image" Target="../media/image24.png"/><Relationship Id="rId6"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jpg"/><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3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3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2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hyperlink" Target="https://www.worlddata.info/average-income.php" TargetMode="External"/><Relationship Id="rId4" Type="http://schemas.openxmlformats.org/officeDocument/2006/relationships/hyperlink" Target="https://data.worldbank.org/indicator/NY.ADJ.NNTY.PC.CD?end=2012&amp;start=2011%20Mean%20Income%202012" TargetMode="External"/><Relationship Id="rId5" Type="http://schemas.openxmlformats.org/officeDocument/2006/relationships/hyperlink" Target="https://data.worldbank.org/indicator/NY.ADJ.NNTY.PC.CD?end=2012&amp;start=2011%20Mean%20Income%202013" TargetMode="External"/><Relationship Id="rId6" Type="http://schemas.openxmlformats.org/officeDocument/2006/relationships/hyperlink" Target="https://data.worldbank.org/indicator/NY.ADJ.NNTY.PC.CD?end=2012&amp;start=2011%20Mean%20Income%202014"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7.png"/><Relationship Id="rId5" Type="http://schemas.openxmlformats.org/officeDocument/2006/relationships/image" Target="../media/image10.png"/><Relationship Id="rId6"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1"/>
          <p:cNvSpPr/>
          <p:nvPr/>
        </p:nvSpPr>
        <p:spPr>
          <a:xfrm rot="5400000">
            <a:off x="9856500" y="2406700"/>
            <a:ext cx="2511600" cy="7314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
          <p:cNvSpPr/>
          <p:nvPr/>
        </p:nvSpPr>
        <p:spPr>
          <a:xfrm rot="5400000">
            <a:off x="9989850" y="2330500"/>
            <a:ext cx="2511600" cy="731400"/>
          </a:xfrm>
          <a:prstGeom prst="roundRect">
            <a:avLst>
              <a:gd fmla="val 50000" name="adj"/>
            </a:avLst>
          </a:prstGeom>
          <a:solidFill>
            <a:schemeClr val="l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
          <p:cNvSpPr txBox="1"/>
          <p:nvPr>
            <p:ph type="title"/>
          </p:nvPr>
        </p:nvSpPr>
        <p:spPr>
          <a:xfrm>
            <a:off x="2056525" y="1739800"/>
            <a:ext cx="7208700" cy="2876400"/>
          </a:xfrm>
          <a:prstGeom prst="rect">
            <a:avLst/>
          </a:prstGeom>
          <a:noFill/>
          <a:ln>
            <a:noFill/>
          </a:ln>
        </p:spPr>
        <p:txBody>
          <a:bodyPr anchorCtr="0" anchor="ctr" bIns="121900" lIns="121900" spcFirstLastPara="1" rIns="121900" wrap="square" tIns="121900">
            <a:noAutofit/>
          </a:bodyPr>
          <a:lstStyle/>
          <a:p>
            <a:pPr indent="0" lvl="0" marL="0" rtl="0" algn="l">
              <a:lnSpc>
                <a:spcPct val="80000"/>
              </a:lnSpc>
              <a:spcBef>
                <a:spcPts val="0"/>
              </a:spcBef>
              <a:spcAft>
                <a:spcPts val="0"/>
              </a:spcAft>
              <a:buSzPts val="5000"/>
              <a:buNone/>
            </a:pPr>
            <a:r>
              <a:rPr lang="en" sz="4500"/>
              <a:t>Engaging with Customer using </a:t>
            </a:r>
            <a:r>
              <a:rPr lang="en" sz="4500">
                <a:solidFill>
                  <a:schemeClr val="accent6"/>
                </a:solidFill>
                <a:highlight>
                  <a:schemeClr val="dk1"/>
                </a:highlight>
              </a:rPr>
              <a:t>Data-Driven</a:t>
            </a:r>
            <a:r>
              <a:rPr lang="en" sz="4500"/>
              <a:t> Insights</a:t>
            </a:r>
            <a:endParaRPr sz="4500">
              <a:solidFill>
                <a:schemeClr val="lt2"/>
              </a:solidFill>
              <a:highlight>
                <a:schemeClr val="dk1"/>
              </a:highlight>
            </a:endParaRPr>
          </a:p>
        </p:txBody>
      </p:sp>
      <p:sp>
        <p:nvSpPr>
          <p:cNvPr id="451" name="Google Shape;451;p1"/>
          <p:cNvSpPr txBox="1"/>
          <p:nvPr>
            <p:ph idx="1" type="subTitle"/>
          </p:nvPr>
        </p:nvSpPr>
        <p:spPr>
          <a:xfrm>
            <a:off x="2056525" y="5668100"/>
            <a:ext cx="6775200" cy="717900"/>
          </a:xfrm>
          <a:prstGeom prst="rect">
            <a:avLst/>
          </a:prstGeom>
          <a:noFill/>
          <a:ln>
            <a:noFill/>
          </a:ln>
        </p:spPr>
        <p:txBody>
          <a:bodyPr anchorCtr="0" anchor="ctr" bIns="121900" lIns="121900" spcFirstLastPara="1" rIns="121900" wrap="square" tIns="121900">
            <a:noAutofit/>
          </a:bodyPr>
          <a:lstStyle/>
          <a:p>
            <a:pPr indent="0" lvl="0" marL="0" rtl="0" algn="just">
              <a:lnSpc>
                <a:spcPct val="100000"/>
              </a:lnSpc>
              <a:spcBef>
                <a:spcPts val="0"/>
              </a:spcBef>
              <a:spcAft>
                <a:spcPts val="0"/>
              </a:spcAft>
              <a:buSzPts val="1900"/>
              <a:buNone/>
            </a:pPr>
            <a:r>
              <a:rPr b="1" lang="en" sz="1300">
                <a:solidFill>
                  <a:srgbClr val="000000"/>
                </a:solidFill>
              </a:rPr>
              <a:t>Ziyang Guo, Sean Lee, Vakula Mallapally, Bill</a:t>
            </a:r>
            <a:r>
              <a:rPr lang="en" sz="2100"/>
              <a:t> </a:t>
            </a:r>
            <a:r>
              <a:rPr b="1" lang="en" sz="1300">
                <a:solidFill>
                  <a:srgbClr val="000000"/>
                </a:solidFill>
              </a:rPr>
              <a:t>Szeto, Tianhua Zhu</a:t>
            </a:r>
            <a:endParaRPr sz="2100"/>
          </a:p>
        </p:txBody>
      </p:sp>
      <p:sp>
        <p:nvSpPr>
          <p:cNvPr id="452" name="Google Shape;452;p1"/>
          <p:cNvSpPr txBox="1"/>
          <p:nvPr/>
        </p:nvSpPr>
        <p:spPr>
          <a:xfrm>
            <a:off x="11073384" y="1594450"/>
            <a:ext cx="322800" cy="2203500"/>
          </a:xfrm>
          <a:prstGeom prst="rect">
            <a:avLst/>
          </a:prstGeom>
          <a:no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Roboto Mono"/>
                <a:ea typeface="Roboto Mono"/>
                <a:cs typeface="Roboto Mono"/>
                <a:sym typeface="Roboto Mono"/>
              </a:rPr>
              <a:t>TEAM  </a:t>
            </a:r>
            <a:endParaRPr b="1" i="0" sz="1900" u="none" cap="none" strike="noStrike">
              <a:solidFill>
                <a:schemeClr val="dk1"/>
              </a:solidFill>
              <a:latin typeface="Roboto Mono"/>
              <a:ea typeface="Roboto Mono"/>
              <a:cs typeface="Roboto Mono"/>
              <a:sym typeface="Roboto Mono"/>
            </a:endParaRPr>
          </a:p>
          <a:p>
            <a:pPr indent="0" lvl="0" marL="0" marR="0" rtl="0" algn="ctr">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Roboto Mono"/>
                <a:ea typeface="Roboto Mono"/>
                <a:cs typeface="Roboto Mono"/>
                <a:sym typeface="Roboto Mono"/>
              </a:rPr>
              <a:t> 17</a:t>
            </a:r>
            <a:endParaRPr b="1" i="0" sz="1900" u="none" cap="none" strike="noStrike">
              <a:solidFill>
                <a:schemeClr val="dk1"/>
              </a:solidFill>
              <a:latin typeface="Roboto Mono"/>
              <a:ea typeface="Roboto Mono"/>
              <a:cs typeface="Roboto Mono"/>
              <a:sym typeface="Roboto Mono"/>
            </a:endParaRPr>
          </a:p>
        </p:txBody>
      </p:sp>
      <p:sp>
        <p:nvSpPr>
          <p:cNvPr id="453" name="Google Shape;453;p1"/>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454" name="Google Shape;454;p1"/>
          <p:cNvPicPr preferRelativeResize="0"/>
          <p:nvPr/>
        </p:nvPicPr>
        <p:blipFill rotWithShape="1">
          <a:blip r:embed="rId3">
            <a:alphaModFix/>
          </a:blip>
          <a:srcRect b="0" l="0" r="0" t="0"/>
          <a:stretch/>
        </p:blipFill>
        <p:spPr>
          <a:xfrm>
            <a:off x="0" y="5528400"/>
            <a:ext cx="209950" cy="1329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10"/>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551" name="Google Shape;551;p10"/>
          <p:cNvPicPr preferRelativeResize="0"/>
          <p:nvPr/>
        </p:nvPicPr>
        <p:blipFill rotWithShape="1">
          <a:blip r:embed="rId3">
            <a:alphaModFix/>
          </a:blip>
          <a:srcRect b="0" l="0" r="0" t="0"/>
          <a:stretch/>
        </p:blipFill>
        <p:spPr>
          <a:xfrm>
            <a:off x="0" y="5528400"/>
            <a:ext cx="209950" cy="1329600"/>
          </a:xfrm>
          <a:prstGeom prst="rect">
            <a:avLst/>
          </a:prstGeom>
          <a:noFill/>
          <a:ln>
            <a:noFill/>
          </a:ln>
        </p:spPr>
      </p:pic>
      <p:sp>
        <p:nvSpPr>
          <p:cNvPr id="552" name="Google Shape;552;p10"/>
          <p:cNvSpPr txBox="1"/>
          <p:nvPr>
            <p:ph type="title"/>
          </p:nvPr>
        </p:nvSpPr>
        <p:spPr>
          <a:xfrm>
            <a:off x="415650" y="421105"/>
            <a:ext cx="11360700" cy="1230600"/>
          </a:xfrm>
          <a:prstGeom prst="rect">
            <a:avLst/>
          </a:prstGeom>
          <a:noFill/>
          <a:ln>
            <a:noFill/>
          </a:ln>
        </p:spPr>
        <p:txBody>
          <a:bodyPr anchorCtr="0" anchor="t" bIns="121900" lIns="121900" spcFirstLastPara="1" rIns="121900" wrap="square" tIns="121900">
            <a:noAutofit/>
          </a:bodyPr>
          <a:lstStyle/>
          <a:p>
            <a:pPr indent="0" lvl="0" marL="0" rtl="0" algn="ctr">
              <a:lnSpc>
                <a:spcPct val="80000"/>
              </a:lnSpc>
              <a:spcBef>
                <a:spcPts val="0"/>
              </a:spcBef>
              <a:spcAft>
                <a:spcPts val="0"/>
              </a:spcAft>
              <a:buSzPts val="5000"/>
              <a:buNone/>
            </a:pPr>
            <a:r>
              <a:rPr lang="en" sz="3500"/>
              <a:t>Univariate Analysis - Customer Response</a:t>
            </a:r>
            <a:endParaRPr sz="3500"/>
          </a:p>
        </p:txBody>
      </p:sp>
      <p:sp>
        <p:nvSpPr>
          <p:cNvPr id="553" name="Google Shape;553;p10"/>
          <p:cNvSpPr txBox="1"/>
          <p:nvPr>
            <p:ph idx="4294967295" type="body"/>
          </p:nvPr>
        </p:nvSpPr>
        <p:spPr>
          <a:xfrm>
            <a:off x="0" y="5528400"/>
            <a:ext cx="3913200" cy="9252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SzPts val="1900"/>
              <a:buNone/>
            </a:pPr>
            <a:r>
              <a:rPr lang="en" sz="1700"/>
              <a:t>27% of customers have responded to at least one of the company’s campaigns.</a:t>
            </a:r>
            <a:endParaRPr sz="1700"/>
          </a:p>
        </p:txBody>
      </p:sp>
      <p:pic>
        <p:nvPicPr>
          <p:cNvPr id="554" name="Google Shape;554;p10"/>
          <p:cNvPicPr preferRelativeResize="0"/>
          <p:nvPr/>
        </p:nvPicPr>
        <p:blipFill rotWithShape="1">
          <a:blip r:embed="rId4">
            <a:alphaModFix/>
          </a:blip>
          <a:srcRect b="0" l="0" r="0" t="0"/>
          <a:stretch/>
        </p:blipFill>
        <p:spPr>
          <a:xfrm>
            <a:off x="3913273" y="1575499"/>
            <a:ext cx="3691176" cy="2394275"/>
          </a:xfrm>
          <a:prstGeom prst="rect">
            <a:avLst/>
          </a:prstGeom>
          <a:noFill/>
          <a:ln>
            <a:noFill/>
          </a:ln>
        </p:spPr>
      </p:pic>
      <p:sp>
        <p:nvSpPr>
          <p:cNvPr id="555" name="Google Shape;555;p10"/>
          <p:cNvSpPr txBox="1"/>
          <p:nvPr>
            <p:ph idx="4294967295" type="body"/>
          </p:nvPr>
        </p:nvSpPr>
        <p:spPr>
          <a:xfrm>
            <a:off x="3837063" y="1057500"/>
            <a:ext cx="6686400" cy="9252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SzPts val="1900"/>
              <a:buNone/>
            </a:pPr>
            <a:r>
              <a:rPr lang="en" sz="1800"/>
              <a:t>Distribution of number of purchases</a:t>
            </a:r>
            <a:endParaRPr sz="1800"/>
          </a:p>
        </p:txBody>
      </p:sp>
      <p:pic>
        <p:nvPicPr>
          <p:cNvPr id="556" name="Google Shape;556;p10"/>
          <p:cNvPicPr preferRelativeResize="0"/>
          <p:nvPr/>
        </p:nvPicPr>
        <p:blipFill rotWithShape="1">
          <a:blip r:embed="rId5">
            <a:alphaModFix/>
          </a:blip>
          <a:srcRect b="0" l="0" r="0" t="0"/>
          <a:stretch/>
        </p:blipFill>
        <p:spPr>
          <a:xfrm>
            <a:off x="3913275" y="4122175"/>
            <a:ext cx="3691176" cy="2354825"/>
          </a:xfrm>
          <a:prstGeom prst="rect">
            <a:avLst/>
          </a:prstGeom>
          <a:noFill/>
          <a:ln>
            <a:noFill/>
          </a:ln>
        </p:spPr>
      </p:pic>
      <p:pic>
        <p:nvPicPr>
          <p:cNvPr id="557" name="Google Shape;557;p10"/>
          <p:cNvPicPr preferRelativeResize="0"/>
          <p:nvPr/>
        </p:nvPicPr>
        <p:blipFill rotWithShape="1">
          <a:blip r:embed="rId6">
            <a:alphaModFix/>
          </a:blip>
          <a:srcRect b="0" l="0" r="0" t="0"/>
          <a:stretch/>
        </p:blipFill>
        <p:spPr>
          <a:xfrm>
            <a:off x="7847475" y="1595225"/>
            <a:ext cx="3691176" cy="2354825"/>
          </a:xfrm>
          <a:prstGeom prst="rect">
            <a:avLst/>
          </a:prstGeom>
          <a:noFill/>
          <a:ln>
            <a:noFill/>
          </a:ln>
        </p:spPr>
      </p:pic>
      <p:pic>
        <p:nvPicPr>
          <p:cNvPr id="558" name="Google Shape;558;p10"/>
          <p:cNvPicPr preferRelativeResize="0"/>
          <p:nvPr/>
        </p:nvPicPr>
        <p:blipFill rotWithShape="1">
          <a:blip r:embed="rId7">
            <a:alphaModFix/>
          </a:blip>
          <a:srcRect b="0" l="0" r="0" t="0"/>
          <a:stretch/>
        </p:blipFill>
        <p:spPr>
          <a:xfrm>
            <a:off x="1093776" y="1328975"/>
            <a:ext cx="2056200" cy="4199425"/>
          </a:xfrm>
          <a:prstGeom prst="rect">
            <a:avLst/>
          </a:prstGeom>
          <a:noFill/>
          <a:ln>
            <a:noFill/>
          </a:ln>
        </p:spPr>
      </p:pic>
      <p:pic>
        <p:nvPicPr>
          <p:cNvPr id="559" name="Google Shape;559;p10"/>
          <p:cNvPicPr preferRelativeResize="0"/>
          <p:nvPr/>
        </p:nvPicPr>
        <p:blipFill rotWithShape="1">
          <a:blip r:embed="rId8">
            <a:alphaModFix/>
          </a:blip>
          <a:srcRect b="0" l="0" r="0" t="0"/>
          <a:stretch/>
        </p:blipFill>
        <p:spPr>
          <a:xfrm>
            <a:off x="7870650" y="4102451"/>
            <a:ext cx="3691176" cy="239427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11"/>
          <p:cNvSpPr txBox="1"/>
          <p:nvPr>
            <p:ph type="title"/>
          </p:nvPr>
        </p:nvSpPr>
        <p:spPr>
          <a:xfrm>
            <a:off x="415650" y="127205"/>
            <a:ext cx="11360700" cy="1230600"/>
          </a:xfrm>
          <a:prstGeom prst="rect">
            <a:avLst/>
          </a:prstGeom>
          <a:noFill/>
          <a:ln>
            <a:noFill/>
          </a:ln>
        </p:spPr>
        <p:txBody>
          <a:bodyPr anchorCtr="0" anchor="t" bIns="121900" lIns="121900" spcFirstLastPara="1" rIns="121900" wrap="square" tIns="121900">
            <a:noAutofit/>
          </a:bodyPr>
          <a:lstStyle/>
          <a:p>
            <a:pPr indent="0" lvl="0" marL="0" rtl="0" algn="ctr">
              <a:lnSpc>
                <a:spcPct val="80000"/>
              </a:lnSpc>
              <a:spcBef>
                <a:spcPts val="0"/>
              </a:spcBef>
              <a:spcAft>
                <a:spcPts val="0"/>
              </a:spcAft>
              <a:buSzPts val="5000"/>
              <a:buNone/>
            </a:pPr>
            <a:r>
              <a:rPr lang="en" sz="3500"/>
              <a:t>Bivariate Analysis - How predictors correlate with the response</a:t>
            </a:r>
            <a:endParaRPr sz="3500"/>
          </a:p>
        </p:txBody>
      </p:sp>
      <p:sp>
        <p:nvSpPr>
          <p:cNvPr id="565" name="Google Shape;565;p11"/>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566" name="Google Shape;566;p11"/>
          <p:cNvPicPr preferRelativeResize="0"/>
          <p:nvPr/>
        </p:nvPicPr>
        <p:blipFill rotWithShape="1">
          <a:blip r:embed="rId3">
            <a:alphaModFix/>
          </a:blip>
          <a:srcRect b="0" l="0" r="0" t="0"/>
          <a:stretch/>
        </p:blipFill>
        <p:spPr>
          <a:xfrm>
            <a:off x="0" y="5528400"/>
            <a:ext cx="209950" cy="1329600"/>
          </a:xfrm>
          <a:prstGeom prst="rect">
            <a:avLst/>
          </a:prstGeom>
          <a:noFill/>
          <a:ln>
            <a:noFill/>
          </a:ln>
        </p:spPr>
      </p:pic>
      <p:sp>
        <p:nvSpPr>
          <p:cNvPr id="567" name="Google Shape;567;p11"/>
          <p:cNvSpPr txBox="1"/>
          <p:nvPr>
            <p:ph idx="4294967295" type="body"/>
          </p:nvPr>
        </p:nvSpPr>
        <p:spPr>
          <a:xfrm>
            <a:off x="514919" y="5730600"/>
            <a:ext cx="4971600" cy="9252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SzPts val="1900"/>
              <a:buNone/>
            </a:pPr>
            <a:r>
              <a:rPr lang="en" sz="1800"/>
              <a:t>Higher education is associated with more engagement.</a:t>
            </a:r>
            <a:endParaRPr sz="1800"/>
          </a:p>
        </p:txBody>
      </p:sp>
      <p:sp>
        <p:nvSpPr>
          <p:cNvPr id="568" name="Google Shape;568;p11"/>
          <p:cNvSpPr txBox="1"/>
          <p:nvPr>
            <p:ph idx="4294967295" type="body"/>
          </p:nvPr>
        </p:nvSpPr>
        <p:spPr>
          <a:xfrm>
            <a:off x="6609369" y="5730600"/>
            <a:ext cx="4971600" cy="9252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SzPts val="1900"/>
              <a:buNone/>
            </a:pPr>
            <a:r>
              <a:rPr lang="en" sz="1800"/>
              <a:t>Marital status does not have much influence on campaign response.</a:t>
            </a:r>
            <a:endParaRPr sz="1800"/>
          </a:p>
        </p:txBody>
      </p:sp>
      <p:pic>
        <p:nvPicPr>
          <p:cNvPr id="569" name="Google Shape;569;p11"/>
          <p:cNvPicPr preferRelativeResize="0"/>
          <p:nvPr/>
        </p:nvPicPr>
        <p:blipFill rotWithShape="1">
          <a:blip r:embed="rId4">
            <a:alphaModFix/>
          </a:blip>
          <a:srcRect b="0" l="0" r="0" t="0"/>
          <a:stretch/>
        </p:blipFill>
        <p:spPr>
          <a:xfrm>
            <a:off x="362350" y="1510205"/>
            <a:ext cx="5384111" cy="4067995"/>
          </a:xfrm>
          <a:prstGeom prst="rect">
            <a:avLst/>
          </a:prstGeom>
          <a:noFill/>
          <a:ln>
            <a:noFill/>
          </a:ln>
        </p:spPr>
      </p:pic>
      <p:pic>
        <p:nvPicPr>
          <p:cNvPr id="570" name="Google Shape;570;p11"/>
          <p:cNvPicPr preferRelativeResize="0"/>
          <p:nvPr/>
        </p:nvPicPr>
        <p:blipFill rotWithShape="1">
          <a:blip r:embed="rId5">
            <a:alphaModFix/>
          </a:blip>
          <a:srcRect b="0" l="0" r="0" t="0"/>
          <a:stretch/>
        </p:blipFill>
        <p:spPr>
          <a:xfrm>
            <a:off x="6365525" y="1805400"/>
            <a:ext cx="5674075" cy="35891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12"/>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576" name="Google Shape;576;p12"/>
          <p:cNvPicPr preferRelativeResize="0"/>
          <p:nvPr/>
        </p:nvPicPr>
        <p:blipFill rotWithShape="1">
          <a:blip r:embed="rId3">
            <a:alphaModFix/>
          </a:blip>
          <a:srcRect b="0" l="0" r="0" t="0"/>
          <a:stretch/>
        </p:blipFill>
        <p:spPr>
          <a:xfrm>
            <a:off x="304800" y="1499300"/>
            <a:ext cx="6753549" cy="4312125"/>
          </a:xfrm>
          <a:prstGeom prst="rect">
            <a:avLst/>
          </a:prstGeom>
          <a:noFill/>
          <a:ln>
            <a:noFill/>
          </a:ln>
        </p:spPr>
      </p:pic>
      <p:sp>
        <p:nvSpPr>
          <p:cNvPr id="577" name="Google Shape;577;p12"/>
          <p:cNvSpPr txBox="1"/>
          <p:nvPr>
            <p:ph type="title"/>
          </p:nvPr>
        </p:nvSpPr>
        <p:spPr>
          <a:xfrm>
            <a:off x="415650" y="127205"/>
            <a:ext cx="11360700" cy="1230600"/>
          </a:xfrm>
          <a:prstGeom prst="rect">
            <a:avLst/>
          </a:prstGeom>
          <a:noFill/>
          <a:ln>
            <a:noFill/>
          </a:ln>
        </p:spPr>
        <p:txBody>
          <a:bodyPr anchorCtr="0" anchor="t" bIns="121900" lIns="121900" spcFirstLastPara="1" rIns="121900" wrap="square" tIns="121900">
            <a:noAutofit/>
          </a:bodyPr>
          <a:lstStyle/>
          <a:p>
            <a:pPr indent="0" lvl="0" marL="0" rtl="0" algn="ctr">
              <a:lnSpc>
                <a:spcPct val="80000"/>
              </a:lnSpc>
              <a:spcBef>
                <a:spcPts val="0"/>
              </a:spcBef>
              <a:spcAft>
                <a:spcPts val="0"/>
              </a:spcAft>
              <a:buSzPts val="5000"/>
              <a:buNone/>
            </a:pPr>
            <a:r>
              <a:rPr lang="en" sz="3500"/>
              <a:t>Bivariate Analysis - How predictors correlate with the response</a:t>
            </a:r>
            <a:endParaRPr sz="3500"/>
          </a:p>
        </p:txBody>
      </p:sp>
      <p:pic>
        <p:nvPicPr>
          <p:cNvPr id="578" name="Google Shape;578;p12"/>
          <p:cNvPicPr preferRelativeResize="0"/>
          <p:nvPr/>
        </p:nvPicPr>
        <p:blipFill rotWithShape="1">
          <a:blip r:embed="rId4">
            <a:alphaModFix/>
          </a:blip>
          <a:srcRect b="0" l="0" r="0" t="0"/>
          <a:stretch/>
        </p:blipFill>
        <p:spPr>
          <a:xfrm>
            <a:off x="0" y="5528400"/>
            <a:ext cx="209950" cy="1329600"/>
          </a:xfrm>
          <a:prstGeom prst="rect">
            <a:avLst/>
          </a:prstGeom>
          <a:noFill/>
          <a:ln>
            <a:noFill/>
          </a:ln>
        </p:spPr>
      </p:pic>
      <p:sp>
        <p:nvSpPr>
          <p:cNvPr id="579" name="Google Shape;579;p12"/>
          <p:cNvSpPr txBox="1"/>
          <p:nvPr>
            <p:ph idx="4294967295" type="body"/>
          </p:nvPr>
        </p:nvSpPr>
        <p:spPr>
          <a:xfrm>
            <a:off x="514926" y="5883000"/>
            <a:ext cx="5797200" cy="9252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SzPts val="1900"/>
              <a:buNone/>
            </a:pPr>
            <a:r>
              <a:rPr lang="en" sz="1800"/>
              <a:t>Homes with no kid tend to purchase more through all channels except deals.</a:t>
            </a:r>
            <a:endParaRPr sz="1800"/>
          </a:p>
        </p:txBody>
      </p:sp>
      <p:pic>
        <p:nvPicPr>
          <p:cNvPr id="580" name="Google Shape;580;p12"/>
          <p:cNvPicPr preferRelativeResize="0"/>
          <p:nvPr/>
        </p:nvPicPr>
        <p:blipFill>
          <a:blip r:embed="rId5">
            <a:alphaModFix/>
          </a:blip>
          <a:stretch>
            <a:fillRect/>
          </a:stretch>
        </p:blipFill>
        <p:spPr>
          <a:xfrm>
            <a:off x="7210749" y="1205405"/>
            <a:ext cx="4636187" cy="4670529"/>
          </a:xfrm>
          <a:prstGeom prst="rect">
            <a:avLst/>
          </a:prstGeom>
          <a:noFill/>
          <a:ln>
            <a:noFill/>
          </a:ln>
        </p:spPr>
      </p:pic>
      <p:sp>
        <p:nvSpPr>
          <p:cNvPr id="581" name="Google Shape;581;p12"/>
          <p:cNvSpPr txBox="1"/>
          <p:nvPr/>
        </p:nvSpPr>
        <p:spPr>
          <a:xfrm>
            <a:off x="7043032" y="5883000"/>
            <a:ext cx="4971600" cy="925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 sz="1500">
                <a:solidFill>
                  <a:srgbClr val="434343"/>
                </a:solidFill>
                <a:latin typeface="Roboto Mono"/>
                <a:ea typeface="Roboto Mono"/>
                <a:cs typeface="Roboto Mono"/>
                <a:sym typeface="Roboto Mono"/>
              </a:rPr>
              <a:t>Wine consumption is correlated with total number of purchase – possibly warrant a log transformation.</a:t>
            </a:r>
            <a:endParaRPr sz="1500">
              <a:solidFill>
                <a:srgbClr val="434343"/>
              </a:solidFill>
              <a:latin typeface="Roboto Mono"/>
              <a:ea typeface="Roboto Mono"/>
              <a:cs typeface="Roboto Mono"/>
              <a:sym typeface="Roboto Mon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14"/>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587" name="Google Shape;587;p14"/>
          <p:cNvSpPr txBox="1"/>
          <p:nvPr>
            <p:ph type="title"/>
          </p:nvPr>
        </p:nvSpPr>
        <p:spPr>
          <a:xfrm>
            <a:off x="415650" y="127205"/>
            <a:ext cx="11360700" cy="1230600"/>
          </a:xfrm>
          <a:prstGeom prst="rect">
            <a:avLst/>
          </a:prstGeom>
          <a:noFill/>
          <a:ln>
            <a:noFill/>
          </a:ln>
        </p:spPr>
        <p:txBody>
          <a:bodyPr anchorCtr="0" anchor="t" bIns="121900" lIns="121900" spcFirstLastPara="1" rIns="121900" wrap="square" tIns="121900">
            <a:noAutofit/>
          </a:bodyPr>
          <a:lstStyle/>
          <a:p>
            <a:pPr indent="0" lvl="0" marL="0" rtl="0" algn="ctr">
              <a:lnSpc>
                <a:spcPct val="80000"/>
              </a:lnSpc>
              <a:spcBef>
                <a:spcPts val="0"/>
              </a:spcBef>
              <a:spcAft>
                <a:spcPts val="0"/>
              </a:spcAft>
              <a:buSzPts val="5000"/>
              <a:buNone/>
            </a:pPr>
            <a:r>
              <a:rPr lang="en" sz="3500"/>
              <a:t>Bivariate Analysis - How predictors correlate with each other</a:t>
            </a:r>
            <a:endParaRPr sz="3500"/>
          </a:p>
        </p:txBody>
      </p:sp>
      <p:pic>
        <p:nvPicPr>
          <p:cNvPr id="588" name="Google Shape;588;p14"/>
          <p:cNvPicPr preferRelativeResize="0"/>
          <p:nvPr/>
        </p:nvPicPr>
        <p:blipFill rotWithShape="1">
          <a:blip r:embed="rId3">
            <a:alphaModFix/>
          </a:blip>
          <a:srcRect b="0" l="0" r="0" t="0"/>
          <a:stretch/>
        </p:blipFill>
        <p:spPr>
          <a:xfrm>
            <a:off x="0" y="5528400"/>
            <a:ext cx="209950" cy="1329600"/>
          </a:xfrm>
          <a:prstGeom prst="rect">
            <a:avLst/>
          </a:prstGeom>
          <a:noFill/>
          <a:ln>
            <a:noFill/>
          </a:ln>
        </p:spPr>
      </p:pic>
      <p:graphicFrame>
        <p:nvGraphicFramePr>
          <p:cNvPr id="589" name="Google Shape;589;p14"/>
          <p:cNvGraphicFramePr/>
          <p:nvPr/>
        </p:nvGraphicFramePr>
        <p:xfrm>
          <a:off x="5743150" y="2151063"/>
          <a:ext cx="3000000" cy="3000000"/>
        </p:xfrm>
        <a:graphic>
          <a:graphicData uri="http://schemas.openxmlformats.org/drawingml/2006/table">
            <a:tbl>
              <a:tblPr>
                <a:noFill/>
                <a:tableStyleId>{7A07CCAA-5079-482E-8CCD-4E206B60241D}</a:tableStyleId>
              </a:tblPr>
              <a:tblGrid>
                <a:gridCol w="2353525"/>
                <a:gridCol w="1930725"/>
                <a:gridCol w="1028775"/>
              </a:tblGrid>
              <a:tr h="324300">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total_Purchases</a:t>
                      </a:r>
                      <a:endParaRPr sz="1200" u="none" cap="none" strike="noStrike">
                        <a:latin typeface="Roboto Mono"/>
                        <a:ea typeface="Roboto Mono"/>
                        <a:cs typeface="Roboto Mono"/>
                        <a:sym typeface="Roboto Mono"/>
                      </a:endParaRPr>
                    </a:p>
                  </a:txBody>
                  <a:tcPr marT="9525" marB="91425" marR="9525" marL="9525" anchor="b">
                    <a:lnR cap="flat" cmpd="sng" w="19050">
                      <a:solidFill>
                        <a:srgbClr val="000000"/>
                      </a:solidFill>
                      <a:prstDash val="dot"/>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MntWines</a:t>
                      </a:r>
                      <a:endParaRPr sz="1200" u="none" cap="none" strike="noStrike">
                        <a:latin typeface="Roboto Mono"/>
                        <a:ea typeface="Roboto Mono"/>
                        <a:cs typeface="Roboto Mono"/>
                        <a:sym typeface="Roboto Mono"/>
                      </a:endParaRPr>
                    </a:p>
                  </a:txBody>
                  <a:tcPr marT="9525" marB="91425" marR="9525" marL="9525" anchor="b">
                    <a:lnL cap="flat" cmpd="sng" w="19050">
                      <a:solidFill>
                        <a:srgbClr val="000000"/>
                      </a:solidFill>
                      <a:prstDash val="dot"/>
                      <a:round/>
                      <a:headEnd len="sm" w="sm" type="none"/>
                      <a:tailEnd len="sm" w="sm" type="none"/>
                    </a:lnL>
                    <a:lnR cap="flat" cmpd="sng" w="28575">
                      <a:solidFill>
                        <a:srgbClr val="000000"/>
                      </a:solidFill>
                      <a:prstDash val="solid"/>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0.76</a:t>
                      </a:r>
                      <a:endParaRPr sz="1200" u="none" cap="none" strike="noStrike">
                        <a:latin typeface="Roboto Mono"/>
                        <a:ea typeface="Roboto Mono"/>
                        <a:cs typeface="Roboto Mono"/>
                        <a:sym typeface="Roboto Mono"/>
                      </a:endParaRPr>
                    </a:p>
                  </a:txBody>
                  <a:tcPr marT="9525" marB="91425" marR="9525" marL="9525" anchor="b">
                    <a:lnL cap="flat" cmpd="sng" w="28575">
                      <a:solidFill>
                        <a:srgbClr val="000000"/>
                      </a:solidFill>
                      <a:prstDash val="solid"/>
                      <a:round/>
                      <a:headEnd len="sm" w="sm" type="none"/>
                      <a:tailEnd len="sm" w="sm" type="none"/>
                    </a:lnL>
                  </a:tcPr>
                </a:tc>
              </a:tr>
              <a:tr h="324300">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NumCatalogPurchases</a:t>
                      </a:r>
                      <a:endParaRPr sz="1200" u="none" cap="none" strike="noStrike">
                        <a:latin typeface="Roboto Mono"/>
                        <a:ea typeface="Roboto Mono"/>
                        <a:cs typeface="Roboto Mono"/>
                        <a:sym typeface="Roboto Mono"/>
                      </a:endParaRPr>
                    </a:p>
                  </a:txBody>
                  <a:tcPr marT="9525" marB="91425" marR="9525" marL="9525" anchor="b">
                    <a:lnR cap="flat" cmpd="sng" w="19050">
                      <a:solidFill>
                        <a:srgbClr val="000000"/>
                      </a:solidFill>
                      <a:prstDash val="dot"/>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MntMeatProducts</a:t>
                      </a:r>
                      <a:endParaRPr sz="1200" u="none" cap="none" strike="noStrike">
                        <a:latin typeface="Roboto Mono"/>
                        <a:ea typeface="Roboto Mono"/>
                        <a:cs typeface="Roboto Mono"/>
                        <a:sym typeface="Roboto Mono"/>
                      </a:endParaRPr>
                    </a:p>
                  </a:txBody>
                  <a:tcPr marT="9525" marB="91425" marR="9525" marL="9525" anchor="b">
                    <a:lnL cap="flat" cmpd="sng" w="19050">
                      <a:solidFill>
                        <a:srgbClr val="000000"/>
                      </a:solidFill>
                      <a:prstDash val="dot"/>
                      <a:round/>
                      <a:headEnd len="sm" w="sm" type="none"/>
                      <a:tailEnd len="sm" w="sm" type="none"/>
                    </a:lnL>
                    <a:lnR cap="flat" cmpd="sng" w="28575">
                      <a:solidFill>
                        <a:srgbClr val="000000"/>
                      </a:solidFill>
                      <a:prstDash val="solid"/>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0.72</a:t>
                      </a:r>
                      <a:endParaRPr sz="1200" u="none" cap="none" strike="noStrike">
                        <a:latin typeface="Roboto Mono"/>
                        <a:ea typeface="Roboto Mono"/>
                        <a:cs typeface="Roboto Mono"/>
                        <a:sym typeface="Roboto Mono"/>
                      </a:endParaRPr>
                    </a:p>
                  </a:txBody>
                  <a:tcPr marT="9525" marB="91425" marR="9525" marL="9525" anchor="b">
                    <a:lnL cap="flat" cmpd="sng" w="28575">
                      <a:solidFill>
                        <a:srgbClr val="000000"/>
                      </a:solidFill>
                      <a:prstDash val="solid"/>
                      <a:round/>
                      <a:headEnd len="sm" w="sm" type="none"/>
                      <a:tailEnd len="sm" w="sm" type="none"/>
                    </a:lnL>
                  </a:tcPr>
                </a:tc>
              </a:tr>
              <a:tr h="324300">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NumStorePurchases</a:t>
                      </a:r>
                      <a:endParaRPr sz="1200" u="none" cap="none" strike="noStrike">
                        <a:latin typeface="Roboto Mono"/>
                        <a:ea typeface="Roboto Mono"/>
                        <a:cs typeface="Roboto Mono"/>
                        <a:sym typeface="Roboto Mono"/>
                      </a:endParaRPr>
                    </a:p>
                  </a:txBody>
                  <a:tcPr marT="9525" marB="91425" marR="9525" marL="9525" anchor="b">
                    <a:lnR cap="flat" cmpd="sng" w="19050">
                      <a:solidFill>
                        <a:srgbClr val="000000"/>
                      </a:solidFill>
                      <a:prstDash val="dot"/>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MntWines</a:t>
                      </a:r>
                      <a:endParaRPr sz="1200" u="none" cap="none" strike="noStrike">
                        <a:latin typeface="Roboto Mono"/>
                        <a:ea typeface="Roboto Mono"/>
                        <a:cs typeface="Roboto Mono"/>
                        <a:sym typeface="Roboto Mono"/>
                      </a:endParaRPr>
                    </a:p>
                  </a:txBody>
                  <a:tcPr marT="9525" marB="91425" marR="9525" marL="9525" anchor="b">
                    <a:lnL cap="flat" cmpd="sng" w="19050">
                      <a:solidFill>
                        <a:srgbClr val="000000"/>
                      </a:solidFill>
                      <a:prstDash val="dot"/>
                      <a:round/>
                      <a:headEnd len="sm" w="sm" type="none"/>
                      <a:tailEnd len="sm" w="sm" type="none"/>
                    </a:lnL>
                    <a:lnR cap="flat" cmpd="sng" w="28575">
                      <a:solidFill>
                        <a:srgbClr val="000000"/>
                      </a:solidFill>
                      <a:prstDash val="solid"/>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0.64</a:t>
                      </a:r>
                      <a:endParaRPr sz="1200" u="none" cap="none" strike="noStrike">
                        <a:latin typeface="Roboto Mono"/>
                        <a:ea typeface="Roboto Mono"/>
                        <a:cs typeface="Roboto Mono"/>
                        <a:sym typeface="Roboto Mono"/>
                      </a:endParaRPr>
                    </a:p>
                  </a:txBody>
                  <a:tcPr marT="9525" marB="91425" marR="9525" marL="9525" anchor="b">
                    <a:lnL cap="flat" cmpd="sng" w="28575">
                      <a:solidFill>
                        <a:srgbClr val="000000"/>
                      </a:solidFill>
                      <a:prstDash val="solid"/>
                      <a:round/>
                      <a:headEnd len="sm" w="sm" type="none"/>
                      <a:tailEnd len="sm" w="sm" type="none"/>
                    </a:lnL>
                  </a:tcPr>
                </a:tc>
              </a:tr>
              <a:tr h="324300">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NumCatalogPurchases</a:t>
                      </a:r>
                      <a:endParaRPr sz="1200" u="none" cap="none" strike="noStrike">
                        <a:latin typeface="Roboto Mono"/>
                        <a:ea typeface="Roboto Mono"/>
                        <a:cs typeface="Roboto Mono"/>
                        <a:sym typeface="Roboto Mono"/>
                      </a:endParaRPr>
                    </a:p>
                  </a:txBody>
                  <a:tcPr marT="9525" marB="91425" marR="9525" marL="9525" anchor="b">
                    <a:lnR cap="flat" cmpd="sng" w="19050">
                      <a:solidFill>
                        <a:srgbClr val="000000"/>
                      </a:solidFill>
                      <a:prstDash val="dot"/>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MntWines</a:t>
                      </a:r>
                      <a:endParaRPr sz="1200" u="none" cap="none" strike="noStrike">
                        <a:latin typeface="Roboto Mono"/>
                        <a:ea typeface="Roboto Mono"/>
                        <a:cs typeface="Roboto Mono"/>
                        <a:sym typeface="Roboto Mono"/>
                      </a:endParaRPr>
                    </a:p>
                  </a:txBody>
                  <a:tcPr marT="9525" marB="91425" marR="9525" marL="9525" anchor="b">
                    <a:lnL cap="flat" cmpd="sng" w="19050">
                      <a:solidFill>
                        <a:srgbClr val="000000"/>
                      </a:solidFill>
                      <a:prstDash val="dot"/>
                      <a:round/>
                      <a:headEnd len="sm" w="sm" type="none"/>
                      <a:tailEnd len="sm" w="sm" type="none"/>
                    </a:lnL>
                    <a:lnR cap="flat" cmpd="sng" w="28575">
                      <a:solidFill>
                        <a:srgbClr val="000000"/>
                      </a:solidFill>
                      <a:prstDash val="solid"/>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0.64</a:t>
                      </a:r>
                      <a:endParaRPr sz="1200" u="none" cap="none" strike="noStrike">
                        <a:latin typeface="Roboto Mono"/>
                        <a:ea typeface="Roboto Mono"/>
                        <a:cs typeface="Roboto Mono"/>
                        <a:sym typeface="Roboto Mono"/>
                      </a:endParaRPr>
                    </a:p>
                  </a:txBody>
                  <a:tcPr marT="9525" marB="91425" marR="9525" marL="9525" anchor="b">
                    <a:lnL cap="flat" cmpd="sng" w="28575">
                      <a:solidFill>
                        <a:srgbClr val="000000"/>
                      </a:solidFill>
                      <a:prstDash val="solid"/>
                      <a:round/>
                      <a:headEnd len="sm" w="sm" type="none"/>
                      <a:tailEnd len="sm" w="sm" type="none"/>
                    </a:lnL>
                  </a:tcPr>
                </a:tc>
              </a:tr>
              <a:tr h="324300">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total_Purchases</a:t>
                      </a:r>
                      <a:endParaRPr sz="1200" u="none" cap="none" strike="noStrike">
                        <a:latin typeface="Roboto Mono"/>
                        <a:ea typeface="Roboto Mono"/>
                        <a:cs typeface="Roboto Mono"/>
                        <a:sym typeface="Roboto Mono"/>
                      </a:endParaRPr>
                    </a:p>
                  </a:txBody>
                  <a:tcPr marT="9525" marB="91425" marR="9525" marL="9525" anchor="b">
                    <a:lnR cap="flat" cmpd="sng" w="19050">
                      <a:solidFill>
                        <a:srgbClr val="000000"/>
                      </a:solidFill>
                      <a:prstDash val="dot"/>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Income</a:t>
                      </a:r>
                      <a:endParaRPr sz="1200" u="none" cap="none" strike="noStrike">
                        <a:latin typeface="Roboto Mono"/>
                        <a:ea typeface="Roboto Mono"/>
                        <a:cs typeface="Roboto Mono"/>
                        <a:sym typeface="Roboto Mono"/>
                      </a:endParaRPr>
                    </a:p>
                  </a:txBody>
                  <a:tcPr marT="9525" marB="91425" marR="9525" marL="9525" anchor="b">
                    <a:lnL cap="flat" cmpd="sng" w="19050">
                      <a:solidFill>
                        <a:srgbClr val="000000"/>
                      </a:solidFill>
                      <a:prstDash val="dot"/>
                      <a:round/>
                      <a:headEnd len="sm" w="sm" type="none"/>
                      <a:tailEnd len="sm" w="sm" type="none"/>
                    </a:lnL>
                    <a:lnR cap="flat" cmpd="sng" w="28575">
                      <a:solidFill>
                        <a:srgbClr val="000000"/>
                      </a:solidFill>
                      <a:prstDash val="solid"/>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0.61</a:t>
                      </a:r>
                      <a:endParaRPr sz="1200" u="none" cap="none" strike="noStrike">
                        <a:latin typeface="Roboto Mono"/>
                        <a:ea typeface="Roboto Mono"/>
                        <a:cs typeface="Roboto Mono"/>
                        <a:sym typeface="Roboto Mono"/>
                      </a:endParaRPr>
                    </a:p>
                  </a:txBody>
                  <a:tcPr marT="9525" marB="91425" marR="9525" marL="9525" anchor="b">
                    <a:lnL cap="flat" cmpd="sng" w="28575">
                      <a:solidFill>
                        <a:srgbClr val="000000"/>
                      </a:solidFill>
                      <a:prstDash val="solid"/>
                      <a:round/>
                      <a:headEnd len="sm" w="sm" type="none"/>
                      <a:tailEnd len="sm" w="sm" type="none"/>
                    </a:lnL>
                  </a:tcPr>
                </a:tc>
              </a:tr>
              <a:tr h="324300">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total_Purchases</a:t>
                      </a:r>
                      <a:endParaRPr sz="1200" u="none" cap="none" strike="noStrike">
                        <a:latin typeface="Roboto Mono"/>
                        <a:ea typeface="Roboto Mono"/>
                        <a:cs typeface="Roboto Mono"/>
                        <a:sym typeface="Roboto Mono"/>
                      </a:endParaRPr>
                    </a:p>
                  </a:txBody>
                  <a:tcPr marT="9525" marB="91425" marR="9525" marL="9525" anchor="b">
                    <a:lnR cap="flat" cmpd="sng" w="19050">
                      <a:solidFill>
                        <a:srgbClr val="000000"/>
                      </a:solidFill>
                      <a:prstDash val="dot"/>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Kidhome</a:t>
                      </a:r>
                      <a:endParaRPr sz="1200" u="none" cap="none" strike="noStrike">
                        <a:latin typeface="Roboto Mono"/>
                        <a:ea typeface="Roboto Mono"/>
                        <a:cs typeface="Roboto Mono"/>
                        <a:sym typeface="Roboto Mono"/>
                      </a:endParaRPr>
                    </a:p>
                  </a:txBody>
                  <a:tcPr marT="9525" marB="91425" marR="9525" marL="9525" anchor="b">
                    <a:lnL cap="flat" cmpd="sng" w="19050">
                      <a:solidFill>
                        <a:srgbClr val="000000"/>
                      </a:solidFill>
                      <a:prstDash val="dot"/>
                      <a:round/>
                      <a:headEnd len="sm" w="sm" type="none"/>
                      <a:tailEnd len="sm" w="sm" type="none"/>
                    </a:lnL>
                    <a:lnR cap="flat" cmpd="sng" w="28575">
                      <a:solidFill>
                        <a:srgbClr val="000000"/>
                      </a:solidFill>
                      <a:prstDash val="solid"/>
                      <a:round/>
                      <a:headEnd len="sm" w="sm" type="none"/>
                      <a:tailEnd len="sm" w="sm" type="none"/>
                    </a:lnR>
                  </a:tcPr>
                </a:tc>
                <a:tc>
                  <a:txBody>
                    <a:bodyPr/>
                    <a:lstStyle/>
                    <a:p>
                      <a:pPr indent="0" lvl="0" marL="0" marR="0" rtl="0" algn="ctr">
                        <a:lnSpc>
                          <a:spcPct val="115000"/>
                        </a:lnSpc>
                        <a:spcBef>
                          <a:spcPts val="0"/>
                        </a:spcBef>
                        <a:spcAft>
                          <a:spcPts val="0"/>
                        </a:spcAft>
                        <a:buClr>
                          <a:srgbClr val="000000"/>
                        </a:buClr>
                        <a:buSzPts val="1200"/>
                        <a:buFont typeface="Arial"/>
                        <a:buNone/>
                      </a:pPr>
                      <a:r>
                        <a:rPr lang="en" sz="1200" u="none" cap="none" strike="noStrike">
                          <a:latin typeface="Roboto Mono"/>
                          <a:ea typeface="Roboto Mono"/>
                          <a:cs typeface="Roboto Mono"/>
                          <a:sym typeface="Roboto Mono"/>
                        </a:rPr>
                        <a:t>-0.57</a:t>
                      </a:r>
                      <a:endParaRPr sz="1200" u="none" cap="none" strike="noStrike">
                        <a:latin typeface="Roboto Mono"/>
                        <a:ea typeface="Roboto Mono"/>
                        <a:cs typeface="Roboto Mono"/>
                        <a:sym typeface="Roboto Mono"/>
                      </a:endParaRPr>
                    </a:p>
                  </a:txBody>
                  <a:tcPr marT="9525" marB="91425" marR="9525" marL="9525" anchor="b">
                    <a:lnL cap="flat" cmpd="sng" w="28575">
                      <a:solidFill>
                        <a:srgbClr val="000000"/>
                      </a:solidFill>
                      <a:prstDash val="solid"/>
                      <a:round/>
                      <a:headEnd len="sm" w="sm" type="none"/>
                      <a:tailEnd len="sm" w="sm" type="none"/>
                    </a:lnL>
                  </a:tcPr>
                </a:tc>
              </a:tr>
            </a:tbl>
          </a:graphicData>
        </a:graphic>
      </p:graphicFrame>
      <p:sp>
        <p:nvSpPr>
          <p:cNvPr id="590" name="Google Shape;590;p14"/>
          <p:cNvSpPr txBox="1"/>
          <p:nvPr>
            <p:ph idx="4294967295" type="body"/>
          </p:nvPr>
        </p:nvSpPr>
        <p:spPr>
          <a:xfrm>
            <a:off x="5666950" y="1170050"/>
            <a:ext cx="6218700" cy="7983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SzPts val="1900"/>
              <a:buNone/>
            </a:pPr>
            <a:r>
              <a:rPr lang="en" sz="1400"/>
              <a:t>Leaving out the expected dependency of total_Purchases on individual purchase variables, we found the top correlated pairs as listed in the table below. </a:t>
            </a:r>
            <a:endParaRPr sz="1400"/>
          </a:p>
        </p:txBody>
      </p:sp>
      <p:sp>
        <p:nvSpPr>
          <p:cNvPr id="591" name="Google Shape;591;p14"/>
          <p:cNvSpPr txBox="1"/>
          <p:nvPr/>
        </p:nvSpPr>
        <p:spPr>
          <a:xfrm>
            <a:off x="5666950" y="4120975"/>
            <a:ext cx="6218700" cy="26304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15000"/>
              </a:lnSpc>
              <a:spcBef>
                <a:spcPts val="0"/>
              </a:spcBef>
              <a:spcAft>
                <a:spcPts val="0"/>
              </a:spcAft>
              <a:buClr>
                <a:schemeClr val="dk2"/>
              </a:buClr>
              <a:buSzPts val="1400"/>
              <a:buFont typeface="Roboto Mono"/>
              <a:buChar char="●"/>
            </a:pPr>
            <a:r>
              <a:rPr b="0" i="0" lang="en" sz="1400" u="none" cap="none" strike="noStrike">
                <a:solidFill>
                  <a:schemeClr val="dk2"/>
                </a:solidFill>
                <a:latin typeface="Roboto Mono"/>
                <a:ea typeface="Roboto Mono"/>
                <a:cs typeface="Roboto Mono"/>
                <a:sym typeface="Roboto Mono"/>
              </a:rPr>
              <a:t>It seems that wine consumption is positively correlated with both purchase amount and number of accepted campaigns (0.49). </a:t>
            </a:r>
            <a:endParaRPr b="0" i="0" sz="1400" u="none" cap="none" strike="noStrike">
              <a:solidFill>
                <a:schemeClr val="dk2"/>
              </a:solidFill>
              <a:latin typeface="Roboto Mono"/>
              <a:ea typeface="Roboto Mono"/>
              <a:cs typeface="Roboto Mono"/>
              <a:sym typeface="Roboto Mono"/>
            </a:endParaRPr>
          </a:p>
          <a:p>
            <a:pPr indent="-317500" lvl="0" marL="457200" marR="0" rtl="0" algn="l">
              <a:lnSpc>
                <a:spcPct val="115000"/>
              </a:lnSpc>
              <a:spcBef>
                <a:spcPts val="0"/>
              </a:spcBef>
              <a:spcAft>
                <a:spcPts val="0"/>
              </a:spcAft>
              <a:buClr>
                <a:schemeClr val="dk2"/>
              </a:buClr>
              <a:buSzPts val="1400"/>
              <a:buFont typeface="Roboto Mono"/>
              <a:buChar char="●"/>
            </a:pPr>
            <a:r>
              <a:rPr b="0" i="0" lang="en" sz="1400" u="none" cap="none" strike="noStrike">
                <a:solidFill>
                  <a:schemeClr val="dk2"/>
                </a:solidFill>
                <a:latin typeface="Roboto Mono"/>
                <a:ea typeface="Roboto Mono"/>
                <a:cs typeface="Roboto Mono"/>
                <a:sym typeface="Roboto Mono"/>
              </a:rPr>
              <a:t>Consumers tend to purchase meat through catalog and wine using both store and catalog.</a:t>
            </a:r>
            <a:endParaRPr b="0" i="0" sz="1400" u="none" cap="none" strike="noStrike">
              <a:solidFill>
                <a:schemeClr val="dk2"/>
              </a:solidFill>
              <a:latin typeface="Roboto Mono"/>
              <a:ea typeface="Roboto Mono"/>
              <a:cs typeface="Roboto Mono"/>
              <a:sym typeface="Roboto Mono"/>
            </a:endParaRPr>
          </a:p>
          <a:p>
            <a:pPr indent="-317500" lvl="0" marL="457200" marR="0" rtl="0" algn="l">
              <a:lnSpc>
                <a:spcPct val="115000"/>
              </a:lnSpc>
              <a:spcBef>
                <a:spcPts val="0"/>
              </a:spcBef>
              <a:spcAft>
                <a:spcPts val="0"/>
              </a:spcAft>
              <a:buClr>
                <a:schemeClr val="dk2"/>
              </a:buClr>
              <a:buSzPts val="1400"/>
              <a:buFont typeface="Roboto Mono"/>
              <a:buChar char="●"/>
            </a:pPr>
            <a:r>
              <a:rPr b="0" i="0" lang="en" sz="1400" u="none" cap="none" strike="noStrike">
                <a:solidFill>
                  <a:schemeClr val="dk2"/>
                </a:solidFill>
                <a:latin typeface="Roboto Mono"/>
                <a:ea typeface="Roboto Mono"/>
                <a:cs typeface="Roboto Mono"/>
                <a:sym typeface="Roboto Mono"/>
              </a:rPr>
              <a:t>Unsurprisingly, more income is associated with more purchases.</a:t>
            </a:r>
            <a:endParaRPr b="0" i="0" sz="1400" u="none" cap="none" strike="noStrike">
              <a:solidFill>
                <a:schemeClr val="dk2"/>
              </a:solidFill>
              <a:latin typeface="Roboto Mono"/>
              <a:ea typeface="Roboto Mono"/>
              <a:cs typeface="Roboto Mono"/>
              <a:sym typeface="Roboto Mono"/>
            </a:endParaRPr>
          </a:p>
          <a:p>
            <a:pPr indent="-317500" lvl="0" marL="457200" marR="0" rtl="0" algn="l">
              <a:lnSpc>
                <a:spcPct val="115000"/>
              </a:lnSpc>
              <a:spcBef>
                <a:spcPts val="0"/>
              </a:spcBef>
              <a:spcAft>
                <a:spcPts val="0"/>
              </a:spcAft>
              <a:buClr>
                <a:schemeClr val="dk2"/>
              </a:buClr>
              <a:buSzPts val="1400"/>
              <a:buFont typeface="Roboto Mono"/>
              <a:buChar char="●"/>
            </a:pPr>
            <a:r>
              <a:rPr b="0" i="0" lang="en" sz="1400" u="none" cap="none" strike="noStrike">
                <a:solidFill>
                  <a:schemeClr val="dk2"/>
                </a:solidFill>
                <a:latin typeface="Roboto Mono"/>
                <a:ea typeface="Roboto Mono"/>
                <a:cs typeface="Roboto Mono"/>
                <a:sym typeface="Roboto Mono"/>
              </a:rPr>
              <a:t>It is interesting to note that </a:t>
            </a:r>
            <a:r>
              <a:rPr b="1" i="0" lang="en" sz="1400" u="none" cap="none" strike="noStrike">
                <a:solidFill>
                  <a:schemeClr val="dk2"/>
                </a:solidFill>
                <a:latin typeface="Roboto Mono"/>
                <a:ea typeface="Roboto Mono"/>
                <a:cs typeface="Roboto Mono"/>
                <a:sym typeface="Roboto Mono"/>
              </a:rPr>
              <a:t>Kidhome</a:t>
            </a:r>
            <a:r>
              <a:rPr b="0" i="0" lang="en" sz="1400" u="none" cap="none" strike="noStrike">
                <a:solidFill>
                  <a:schemeClr val="dk2"/>
                </a:solidFill>
                <a:latin typeface="Roboto Mono"/>
                <a:ea typeface="Roboto Mono"/>
                <a:cs typeface="Roboto Mono"/>
                <a:sym typeface="Roboto Mono"/>
              </a:rPr>
              <a:t> and </a:t>
            </a:r>
            <a:r>
              <a:rPr b="1" i="0" lang="en" sz="1400" u="none" cap="none" strike="noStrike">
                <a:solidFill>
                  <a:schemeClr val="dk2"/>
                </a:solidFill>
                <a:latin typeface="Roboto Mono"/>
                <a:ea typeface="Roboto Mono"/>
                <a:cs typeface="Roboto Mono"/>
                <a:sym typeface="Roboto Mono"/>
              </a:rPr>
              <a:t>NumWebVisitsMonth</a:t>
            </a:r>
            <a:r>
              <a:rPr b="0" i="0" lang="en" sz="1400" u="none" cap="none" strike="noStrike">
                <a:solidFill>
                  <a:schemeClr val="dk2"/>
                </a:solidFill>
                <a:latin typeface="Roboto Mono"/>
                <a:ea typeface="Roboto Mono"/>
                <a:cs typeface="Roboto Mono"/>
                <a:sym typeface="Roboto Mono"/>
              </a:rPr>
              <a:t> seem to be suppressing factors on all the other numerical variables.</a:t>
            </a:r>
            <a:endParaRPr b="0" i="0" sz="1400" u="none" cap="none" strike="noStrike">
              <a:solidFill>
                <a:schemeClr val="dk2"/>
              </a:solidFill>
              <a:latin typeface="Roboto Mono"/>
              <a:ea typeface="Roboto Mono"/>
              <a:cs typeface="Roboto Mono"/>
              <a:sym typeface="Roboto Mono"/>
            </a:endParaRPr>
          </a:p>
        </p:txBody>
      </p:sp>
      <p:pic>
        <p:nvPicPr>
          <p:cNvPr id="592" name="Google Shape;592;p14"/>
          <p:cNvPicPr preferRelativeResize="0"/>
          <p:nvPr/>
        </p:nvPicPr>
        <p:blipFill rotWithShape="1">
          <a:blip r:embed="rId4">
            <a:alphaModFix/>
          </a:blip>
          <a:srcRect b="0" l="0" r="0" t="0"/>
          <a:stretch/>
        </p:blipFill>
        <p:spPr>
          <a:xfrm>
            <a:off x="209950" y="1221825"/>
            <a:ext cx="5457000" cy="552893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g125aea7955a_0_0"/>
          <p:cNvSpPr txBox="1"/>
          <p:nvPr>
            <p:ph type="title"/>
          </p:nvPr>
        </p:nvSpPr>
        <p:spPr>
          <a:xfrm>
            <a:off x="415650" y="-142725"/>
            <a:ext cx="11360700" cy="525000"/>
          </a:xfrm>
          <a:prstGeom prst="rect">
            <a:avLst/>
          </a:prstGeom>
        </p:spPr>
        <p:txBody>
          <a:bodyPr anchorCtr="0" anchor="t" bIns="121900" lIns="121900" spcFirstLastPara="1" rIns="121900" wrap="square" tIns="121900">
            <a:noAutofit/>
          </a:bodyPr>
          <a:lstStyle/>
          <a:p>
            <a:pPr indent="0" lvl="0" marL="0" rtl="0" algn="ctr">
              <a:lnSpc>
                <a:spcPct val="100000"/>
              </a:lnSpc>
              <a:spcBef>
                <a:spcPts val="0"/>
              </a:spcBef>
              <a:spcAft>
                <a:spcPts val="0"/>
              </a:spcAft>
              <a:buNone/>
            </a:pPr>
            <a:r>
              <a:rPr b="1" lang="en" sz="1800">
                <a:solidFill>
                  <a:srgbClr val="000000"/>
                </a:solidFill>
                <a:latin typeface="Arial Narrow"/>
                <a:ea typeface="Arial Narrow"/>
                <a:cs typeface="Arial Narrow"/>
                <a:sym typeface="Arial Narrow"/>
              </a:rPr>
              <a:t> Boxplots of Education/</a:t>
            </a:r>
            <a:r>
              <a:rPr b="1" lang="en" sz="1800">
                <a:solidFill>
                  <a:srgbClr val="000000"/>
                </a:solidFill>
                <a:latin typeface="Arial Narrow"/>
                <a:ea typeface="Arial Narrow"/>
                <a:cs typeface="Arial Narrow"/>
                <a:sym typeface="Arial Narrow"/>
              </a:rPr>
              <a:t>Marital Status/Country </a:t>
            </a:r>
            <a:r>
              <a:rPr b="1" lang="en" sz="1800">
                <a:solidFill>
                  <a:srgbClr val="000000"/>
                </a:solidFill>
                <a:latin typeface="Arial Narrow"/>
                <a:ea typeface="Arial Narrow"/>
                <a:cs typeface="Arial Narrow"/>
                <a:sym typeface="Arial Narrow"/>
              </a:rPr>
              <a:t>vs Total Purchases a</a:t>
            </a:r>
            <a:r>
              <a:rPr b="1" lang="en" sz="1800">
                <a:solidFill>
                  <a:srgbClr val="000000"/>
                </a:solidFill>
                <a:latin typeface="Arial Narrow"/>
                <a:ea typeface="Arial Narrow"/>
                <a:cs typeface="Arial Narrow"/>
                <a:sym typeface="Arial Narrow"/>
              </a:rPr>
              <a:t>fter Standardization</a:t>
            </a:r>
            <a:endParaRPr b="1" sz="1800">
              <a:solidFill>
                <a:srgbClr val="000000"/>
              </a:solidFill>
              <a:latin typeface="Arial Narrow"/>
              <a:ea typeface="Arial Narrow"/>
              <a:cs typeface="Arial Narrow"/>
              <a:sym typeface="Arial Narrow"/>
            </a:endParaRPr>
          </a:p>
        </p:txBody>
      </p:sp>
      <p:sp>
        <p:nvSpPr>
          <p:cNvPr id="598" name="Google Shape;598;g125aea7955a_0_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pic>
        <p:nvPicPr>
          <p:cNvPr id="599" name="Google Shape;599;g125aea7955a_0_0"/>
          <p:cNvPicPr preferRelativeResize="0"/>
          <p:nvPr/>
        </p:nvPicPr>
        <p:blipFill>
          <a:blip r:embed="rId3">
            <a:alphaModFix/>
          </a:blip>
          <a:stretch>
            <a:fillRect/>
          </a:stretch>
        </p:blipFill>
        <p:spPr>
          <a:xfrm>
            <a:off x="390525" y="382125"/>
            <a:ext cx="5615000" cy="3232625"/>
          </a:xfrm>
          <a:prstGeom prst="rect">
            <a:avLst/>
          </a:prstGeom>
          <a:noFill/>
          <a:ln>
            <a:noFill/>
          </a:ln>
        </p:spPr>
      </p:pic>
      <p:pic>
        <p:nvPicPr>
          <p:cNvPr id="600" name="Google Shape;600;g125aea7955a_0_0"/>
          <p:cNvPicPr preferRelativeResize="0"/>
          <p:nvPr/>
        </p:nvPicPr>
        <p:blipFill>
          <a:blip r:embed="rId4">
            <a:alphaModFix/>
          </a:blip>
          <a:stretch>
            <a:fillRect/>
          </a:stretch>
        </p:blipFill>
        <p:spPr>
          <a:xfrm>
            <a:off x="6310325" y="382125"/>
            <a:ext cx="5525625" cy="3232624"/>
          </a:xfrm>
          <a:prstGeom prst="rect">
            <a:avLst/>
          </a:prstGeom>
          <a:noFill/>
          <a:ln>
            <a:noFill/>
          </a:ln>
        </p:spPr>
      </p:pic>
      <p:pic>
        <p:nvPicPr>
          <p:cNvPr id="601" name="Google Shape;601;g125aea7955a_0_0"/>
          <p:cNvPicPr preferRelativeResize="0"/>
          <p:nvPr/>
        </p:nvPicPr>
        <p:blipFill>
          <a:blip r:embed="rId5">
            <a:alphaModFix/>
          </a:blip>
          <a:stretch>
            <a:fillRect/>
          </a:stretch>
        </p:blipFill>
        <p:spPr>
          <a:xfrm>
            <a:off x="1438275" y="3429000"/>
            <a:ext cx="9201149" cy="3429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g124f678f79f_2_0"/>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sz="3500"/>
              <a:t>Log Transformation of Data</a:t>
            </a:r>
            <a:endParaRPr sz="3500"/>
          </a:p>
        </p:txBody>
      </p:sp>
      <p:sp>
        <p:nvSpPr>
          <p:cNvPr id="607" name="Google Shape;607;g124f678f79f_2_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pic>
        <p:nvPicPr>
          <p:cNvPr id="608" name="Google Shape;608;g124f678f79f_2_0"/>
          <p:cNvPicPr preferRelativeResize="0"/>
          <p:nvPr/>
        </p:nvPicPr>
        <p:blipFill>
          <a:blip r:embed="rId3">
            <a:alphaModFix/>
          </a:blip>
          <a:stretch>
            <a:fillRect/>
          </a:stretch>
        </p:blipFill>
        <p:spPr>
          <a:xfrm>
            <a:off x="1797000" y="1256250"/>
            <a:ext cx="8598000" cy="53919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g124f678f79f_2_5"/>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t/>
            </a:r>
            <a:endParaRPr/>
          </a:p>
        </p:txBody>
      </p:sp>
      <p:sp>
        <p:nvSpPr>
          <p:cNvPr id="614" name="Google Shape;614;g124f678f79f_2_5"/>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pic>
        <p:nvPicPr>
          <p:cNvPr id="615" name="Google Shape;615;g124f678f79f_2_5"/>
          <p:cNvPicPr preferRelativeResize="0"/>
          <p:nvPr/>
        </p:nvPicPr>
        <p:blipFill>
          <a:blip r:embed="rId3">
            <a:alphaModFix/>
          </a:blip>
          <a:stretch>
            <a:fillRect/>
          </a:stretch>
        </p:blipFill>
        <p:spPr>
          <a:xfrm>
            <a:off x="2793625" y="171613"/>
            <a:ext cx="6604750" cy="65147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g124f678f79f_2_60"/>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t/>
            </a:r>
            <a:endParaRPr/>
          </a:p>
        </p:txBody>
      </p:sp>
      <p:sp>
        <p:nvSpPr>
          <p:cNvPr id="621" name="Google Shape;621;g124f678f79f_2_6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pic>
        <p:nvPicPr>
          <p:cNvPr id="622" name="Google Shape;622;g124f678f79f_2_60"/>
          <p:cNvPicPr preferRelativeResize="0"/>
          <p:nvPr/>
        </p:nvPicPr>
        <p:blipFill>
          <a:blip r:embed="rId3">
            <a:alphaModFix/>
          </a:blip>
          <a:stretch>
            <a:fillRect/>
          </a:stretch>
        </p:blipFill>
        <p:spPr>
          <a:xfrm>
            <a:off x="3430625" y="52773"/>
            <a:ext cx="5330725" cy="66513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g124f678f79f_2_66"/>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pic>
        <p:nvPicPr>
          <p:cNvPr id="628" name="Google Shape;628;g124f678f79f_2_66"/>
          <p:cNvPicPr preferRelativeResize="0"/>
          <p:nvPr/>
        </p:nvPicPr>
        <p:blipFill>
          <a:blip r:embed="rId3">
            <a:alphaModFix/>
          </a:blip>
          <a:stretch>
            <a:fillRect/>
          </a:stretch>
        </p:blipFill>
        <p:spPr>
          <a:xfrm>
            <a:off x="3463388" y="53436"/>
            <a:ext cx="5265224" cy="675112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g124f678f79f_2_10"/>
          <p:cNvSpPr txBox="1"/>
          <p:nvPr>
            <p:ph type="title"/>
          </p:nvPr>
        </p:nvSpPr>
        <p:spPr>
          <a:xfrm>
            <a:off x="415650" y="179627"/>
            <a:ext cx="11360700" cy="6297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sz="3500"/>
              <a:t>Clusters</a:t>
            </a:r>
            <a:endParaRPr sz="3500"/>
          </a:p>
        </p:txBody>
      </p:sp>
      <p:sp>
        <p:nvSpPr>
          <p:cNvPr id="634" name="Google Shape;634;g124f678f79f_2_1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pic>
        <p:nvPicPr>
          <p:cNvPr id="635" name="Google Shape;635;g124f678f79f_2_10"/>
          <p:cNvPicPr preferRelativeResize="0"/>
          <p:nvPr/>
        </p:nvPicPr>
        <p:blipFill>
          <a:blip r:embed="rId3">
            <a:alphaModFix/>
          </a:blip>
          <a:stretch>
            <a:fillRect/>
          </a:stretch>
        </p:blipFill>
        <p:spPr>
          <a:xfrm>
            <a:off x="327200" y="1209849"/>
            <a:ext cx="5042392" cy="2276475"/>
          </a:xfrm>
          <a:prstGeom prst="rect">
            <a:avLst/>
          </a:prstGeom>
          <a:noFill/>
          <a:ln>
            <a:noFill/>
          </a:ln>
        </p:spPr>
      </p:pic>
      <p:pic>
        <p:nvPicPr>
          <p:cNvPr id="636" name="Google Shape;636;g124f678f79f_2_10"/>
          <p:cNvPicPr preferRelativeResize="0"/>
          <p:nvPr/>
        </p:nvPicPr>
        <p:blipFill>
          <a:blip r:embed="rId4">
            <a:alphaModFix/>
          </a:blip>
          <a:stretch>
            <a:fillRect/>
          </a:stretch>
        </p:blipFill>
        <p:spPr>
          <a:xfrm>
            <a:off x="2971625" y="4056643"/>
            <a:ext cx="2314575" cy="2276475"/>
          </a:xfrm>
          <a:prstGeom prst="rect">
            <a:avLst/>
          </a:prstGeom>
          <a:noFill/>
          <a:ln>
            <a:noFill/>
          </a:ln>
        </p:spPr>
      </p:pic>
      <p:pic>
        <p:nvPicPr>
          <p:cNvPr id="637" name="Google Shape;637;g124f678f79f_2_10"/>
          <p:cNvPicPr preferRelativeResize="0"/>
          <p:nvPr/>
        </p:nvPicPr>
        <p:blipFill>
          <a:blip r:embed="rId5">
            <a:alphaModFix/>
          </a:blip>
          <a:stretch>
            <a:fillRect/>
          </a:stretch>
        </p:blipFill>
        <p:spPr>
          <a:xfrm>
            <a:off x="327200" y="4053030"/>
            <a:ext cx="2371725" cy="2286000"/>
          </a:xfrm>
          <a:prstGeom prst="rect">
            <a:avLst/>
          </a:prstGeom>
          <a:noFill/>
          <a:ln>
            <a:noFill/>
          </a:ln>
        </p:spPr>
      </p:pic>
      <p:pic>
        <p:nvPicPr>
          <p:cNvPr id="638" name="Google Shape;638;g124f678f79f_2_10"/>
          <p:cNvPicPr preferRelativeResize="0"/>
          <p:nvPr/>
        </p:nvPicPr>
        <p:blipFill>
          <a:blip r:embed="rId6">
            <a:alphaModFix/>
          </a:blip>
          <a:stretch>
            <a:fillRect/>
          </a:stretch>
        </p:blipFill>
        <p:spPr>
          <a:xfrm>
            <a:off x="5558900" y="1209855"/>
            <a:ext cx="5943600" cy="2981325"/>
          </a:xfrm>
          <a:prstGeom prst="rect">
            <a:avLst/>
          </a:prstGeom>
          <a:noFill/>
          <a:ln>
            <a:noFill/>
          </a:ln>
        </p:spPr>
      </p:pic>
      <p:sp>
        <p:nvSpPr>
          <p:cNvPr id="639" name="Google Shape;639;g124f678f79f_2_10"/>
          <p:cNvSpPr txBox="1"/>
          <p:nvPr/>
        </p:nvSpPr>
        <p:spPr>
          <a:xfrm>
            <a:off x="5421950" y="4328850"/>
            <a:ext cx="6217500" cy="22257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SzPts val="1300"/>
              <a:buFont typeface="Arial Narrow"/>
              <a:buChar char="●"/>
            </a:pPr>
            <a:r>
              <a:rPr b="1" lang="en" sz="1300">
                <a:latin typeface="Arial Narrow"/>
                <a:ea typeface="Arial Narrow"/>
                <a:cs typeface="Arial Narrow"/>
                <a:sym typeface="Arial Narrow"/>
              </a:rPr>
              <a:t>Cluster 3: </a:t>
            </a:r>
            <a:r>
              <a:rPr b="1" lang="en" sz="1300">
                <a:latin typeface="Arial Narrow"/>
                <a:ea typeface="Arial Narrow"/>
                <a:cs typeface="Arial Narrow"/>
                <a:sym typeface="Arial Narrow"/>
              </a:rPr>
              <a:t>Low value:</a:t>
            </a:r>
            <a:r>
              <a:rPr lang="en" sz="1300">
                <a:latin typeface="Arial Narrow"/>
                <a:ea typeface="Arial Narrow"/>
                <a:cs typeface="Arial Narrow"/>
                <a:sym typeface="Arial Narrow"/>
              </a:rPr>
              <a:t> Is married, in their early 40s, has more than one child, earns the least income among the three, sometimes complains, rarely makes purchases with the company, with deals occupying a large proportion of their overall purchases.</a:t>
            </a:r>
            <a:endParaRPr sz="1300">
              <a:latin typeface="Arial Narrow"/>
              <a:ea typeface="Arial Narrow"/>
              <a:cs typeface="Arial Narrow"/>
              <a:sym typeface="Arial Narrow"/>
            </a:endParaRPr>
          </a:p>
          <a:p>
            <a:pPr indent="-311150" lvl="0" marL="457200" rtl="0" algn="l">
              <a:lnSpc>
                <a:spcPct val="115000"/>
              </a:lnSpc>
              <a:spcBef>
                <a:spcPts val="0"/>
              </a:spcBef>
              <a:spcAft>
                <a:spcPts val="0"/>
              </a:spcAft>
              <a:buSzPts val="1300"/>
              <a:buFont typeface="Arial Narrow"/>
              <a:buChar char="●"/>
            </a:pPr>
            <a:r>
              <a:rPr b="1" lang="en" sz="1300">
                <a:latin typeface="Arial Narrow"/>
                <a:ea typeface="Arial Narrow"/>
                <a:cs typeface="Arial Narrow"/>
                <a:sym typeface="Arial Narrow"/>
              </a:rPr>
              <a:t>Cluster 1: </a:t>
            </a:r>
            <a:r>
              <a:rPr b="1" lang="en" sz="1300">
                <a:latin typeface="Arial Narrow"/>
                <a:ea typeface="Arial Narrow"/>
                <a:cs typeface="Arial Narrow"/>
                <a:sym typeface="Arial Narrow"/>
              </a:rPr>
              <a:t>Moderate value:</a:t>
            </a:r>
            <a:r>
              <a:rPr lang="en" sz="1300">
                <a:latin typeface="Arial Narrow"/>
                <a:ea typeface="Arial Narrow"/>
                <a:cs typeface="Arial Narrow"/>
                <a:sym typeface="Arial Narrow"/>
              </a:rPr>
              <a:t> Is married, in their late 40s, has 1 child, relatively well-off, sometimes complains, likes to purchase wine and sometimes meat from the company, prefers store purchases most and web second, and likes to take deals.</a:t>
            </a:r>
            <a:endParaRPr sz="1300">
              <a:latin typeface="Arial Narrow"/>
              <a:ea typeface="Arial Narrow"/>
              <a:cs typeface="Arial Narrow"/>
              <a:sym typeface="Arial Narrow"/>
            </a:endParaRPr>
          </a:p>
          <a:p>
            <a:pPr indent="-311150" lvl="0" marL="457200" rtl="0" algn="l">
              <a:lnSpc>
                <a:spcPct val="115000"/>
              </a:lnSpc>
              <a:spcBef>
                <a:spcPts val="0"/>
              </a:spcBef>
              <a:spcAft>
                <a:spcPts val="0"/>
              </a:spcAft>
              <a:buSzPts val="1300"/>
              <a:buFont typeface="Arial Narrow"/>
              <a:buChar char="●"/>
            </a:pPr>
            <a:r>
              <a:rPr b="1" lang="en" sz="1300">
                <a:latin typeface="Arial Narrow"/>
                <a:ea typeface="Arial Narrow"/>
                <a:cs typeface="Arial Narrow"/>
                <a:sym typeface="Arial Narrow"/>
              </a:rPr>
              <a:t>Cluster 2: </a:t>
            </a:r>
            <a:r>
              <a:rPr b="1" lang="en" sz="1300">
                <a:latin typeface="Arial Narrow"/>
                <a:ea typeface="Arial Narrow"/>
                <a:cs typeface="Arial Narrow"/>
                <a:sym typeface="Arial Narrow"/>
              </a:rPr>
              <a:t>High value:</a:t>
            </a:r>
            <a:r>
              <a:rPr lang="en" sz="1300">
                <a:latin typeface="Arial Narrow"/>
                <a:ea typeface="Arial Narrow"/>
                <a:cs typeface="Arial Narrow"/>
                <a:sym typeface="Arial Narrow"/>
              </a:rPr>
              <a:t> In their mid-40s, has no child, wealthiest among the three, rarely complains, likes to purchase both wine and meat, prefers store purchases most and catalog second, and takes few deals.</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2"/>
          <p:cNvSpPr txBox="1"/>
          <p:nvPr>
            <p:ph idx="1" type="subTitle"/>
          </p:nvPr>
        </p:nvSpPr>
        <p:spPr>
          <a:xfrm>
            <a:off x="920475" y="1895300"/>
            <a:ext cx="4915800" cy="7179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SzPts val="2100"/>
              <a:buNone/>
            </a:pPr>
            <a:r>
              <a:rPr lang="en"/>
              <a:t>A food company seeks to improve customer engagement</a:t>
            </a:r>
            <a:endParaRPr/>
          </a:p>
        </p:txBody>
      </p:sp>
      <p:sp>
        <p:nvSpPr>
          <p:cNvPr id="460" name="Google Shape;460;p2"/>
          <p:cNvSpPr txBox="1"/>
          <p:nvPr>
            <p:ph type="title"/>
          </p:nvPr>
        </p:nvSpPr>
        <p:spPr>
          <a:xfrm>
            <a:off x="920475" y="845500"/>
            <a:ext cx="7794000" cy="7635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4000"/>
              <a:buNone/>
            </a:pPr>
            <a:r>
              <a:rPr lang="en"/>
              <a:t>Business Problem</a:t>
            </a:r>
            <a:endParaRPr/>
          </a:p>
        </p:txBody>
      </p:sp>
      <p:sp>
        <p:nvSpPr>
          <p:cNvPr id="461" name="Google Shape;461;p2"/>
          <p:cNvSpPr txBox="1"/>
          <p:nvPr>
            <p:ph idx="2" type="body"/>
          </p:nvPr>
        </p:nvSpPr>
        <p:spPr>
          <a:xfrm>
            <a:off x="920475" y="2899500"/>
            <a:ext cx="4915800" cy="30924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SzPts val="1900"/>
              <a:buNone/>
            </a:pPr>
            <a:r>
              <a:rPr lang="en" sz="2500"/>
              <a:t>How can the company best leverage its customer data to make informed marketing decisions?</a:t>
            </a:r>
            <a:endParaRPr sz="2500"/>
          </a:p>
        </p:txBody>
      </p:sp>
      <p:sp>
        <p:nvSpPr>
          <p:cNvPr id="462" name="Google Shape;462;p2"/>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463" name="Google Shape;463;p2"/>
          <p:cNvSpPr/>
          <p:nvPr/>
        </p:nvSpPr>
        <p:spPr>
          <a:xfrm>
            <a:off x="6494102" y="1695665"/>
            <a:ext cx="4475700" cy="3740700"/>
          </a:xfrm>
          <a:prstGeom prst="rect">
            <a:avLst/>
          </a:prstGeom>
          <a:solidFill>
            <a:srgbClr val="1D2236"/>
          </a:solidFill>
          <a:ln cap="flat" cmpd="sng" w="19050">
            <a:solidFill>
              <a:srgbClr val="1D223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64" name="Google Shape;464;p2"/>
          <p:cNvPicPr preferRelativeResize="0"/>
          <p:nvPr/>
        </p:nvPicPr>
        <p:blipFill rotWithShape="1">
          <a:blip r:embed="rId3">
            <a:alphaModFix/>
          </a:blip>
          <a:srcRect b="0" l="5595" r="5585" t="0"/>
          <a:stretch/>
        </p:blipFill>
        <p:spPr>
          <a:xfrm>
            <a:off x="6674429" y="1450899"/>
            <a:ext cx="4515600" cy="3740700"/>
          </a:xfrm>
          <a:prstGeom prst="roundRect">
            <a:avLst>
              <a:gd fmla="val 0" name="adj"/>
            </a:avLst>
          </a:prstGeom>
          <a:noFill/>
          <a:ln cap="flat" cmpd="sng" w="19050">
            <a:solidFill>
              <a:srgbClr val="1D2236"/>
            </a:solidFill>
            <a:prstDash val="solid"/>
            <a:round/>
            <a:headEnd len="sm" w="sm" type="none"/>
            <a:tailEnd len="sm" w="sm" type="none"/>
          </a:ln>
        </p:spPr>
      </p:pic>
      <p:pic>
        <p:nvPicPr>
          <p:cNvPr id="465" name="Google Shape;465;p2"/>
          <p:cNvPicPr preferRelativeResize="0"/>
          <p:nvPr/>
        </p:nvPicPr>
        <p:blipFill rotWithShape="1">
          <a:blip r:embed="rId4">
            <a:alphaModFix/>
          </a:blip>
          <a:srcRect b="0" l="0" r="0" t="0"/>
          <a:stretch/>
        </p:blipFill>
        <p:spPr>
          <a:xfrm>
            <a:off x="0" y="5528400"/>
            <a:ext cx="209950" cy="13296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g124f678f79f_2_34"/>
          <p:cNvSpPr txBox="1"/>
          <p:nvPr>
            <p:ph type="title"/>
          </p:nvPr>
        </p:nvSpPr>
        <p:spPr>
          <a:xfrm>
            <a:off x="415650" y="167680"/>
            <a:ext cx="11360700" cy="12306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sz="3500"/>
              <a:t>Classification Models</a:t>
            </a:r>
            <a:endParaRPr sz="3500"/>
          </a:p>
        </p:txBody>
      </p:sp>
      <p:sp>
        <p:nvSpPr>
          <p:cNvPr id="645" name="Google Shape;645;g124f678f79f_2_3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pic>
        <p:nvPicPr>
          <p:cNvPr id="646" name="Google Shape;646;g124f678f79f_2_34"/>
          <p:cNvPicPr preferRelativeResize="0"/>
          <p:nvPr/>
        </p:nvPicPr>
        <p:blipFill>
          <a:blip r:embed="rId3">
            <a:alphaModFix/>
          </a:blip>
          <a:stretch>
            <a:fillRect/>
          </a:stretch>
        </p:blipFill>
        <p:spPr>
          <a:xfrm>
            <a:off x="673213" y="1030275"/>
            <a:ext cx="10845575" cy="54424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g124f678f79f_2_39"/>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Random Forest ROC</a:t>
            </a:r>
            <a:endParaRPr/>
          </a:p>
        </p:txBody>
      </p:sp>
      <p:sp>
        <p:nvSpPr>
          <p:cNvPr id="652" name="Google Shape;652;g124f678f79f_2_39"/>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graphicFrame>
        <p:nvGraphicFramePr>
          <p:cNvPr id="653" name="Google Shape;653;g124f678f79f_2_39"/>
          <p:cNvGraphicFramePr/>
          <p:nvPr/>
        </p:nvGraphicFramePr>
        <p:xfrm>
          <a:off x="675625" y="1651700"/>
          <a:ext cx="3000000" cy="3000000"/>
        </p:xfrm>
        <a:graphic>
          <a:graphicData uri="http://schemas.openxmlformats.org/drawingml/2006/table">
            <a:tbl>
              <a:tblPr>
                <a:noFill/>
                <a:tableStyleId>{B62D2ED5-1F7A-4468-901D-D26F2EE8D40A}</a:tableStyleId>
              </a:tblPr>
              <a:tblGrid>
                <a:gridCol w="1915975"/>
                <a:gridCol w="1915975"/>
                <a:gridCol w="1915975"/>
              </a:tblGrid>
              <a:tr h="380025">
                <a:tc>
                  <a:txBody>
                    <a:bodyPr/>
                    <a:lstStyle/>
                    <a:p>
                      <a:pPr indent="0" lvl="0" marL="0" rtl="0" algn="l">
                        <a:spcBef>
                          <a:spcPts val="0"/>
                        </a:spcBef>
                        <a:spcAft>
                          <a:spcPts val="0"/>
                        </a:spcAft>
                        <a:buNone/>
                      </a:pPr>
                      <a:r>
                        <a:rPr b="1" lang="en" sz="1700">
                          <a:latin typeface="Arial Narrow"/>
                          <a:ea typeface="Arial Narrow"/>
                          <a:cs typeface="Arial Narrow"/>
                          <a:sym typeface="Arial Narrow"/>
                        </a:rPr>
                        <a:t>Random Forest</a:t>
                      </a:r>
                      <a:endParaRPr b="1" sz="1700">
                        <a:latin typeface="Arial Narrow"/>
                        <a:ea typeface="Arial Narrow"/>
                        <a:cs typeface="Arial Narrow"/>
                        <a:sym typeface="Arial Narrow"/>
                      </a:endParaRPr>
                    </a:p>
                  </a:txBody>
                  <a:tcPr marT="63500" marB="63500" marR="63500" marL="63500"/>
                </a:tc>
                <a:tc>
                  <a:txBody>
                    <a:bodyPr/>
                    <a:lstStyle/>
                    <a:p>
                      <a:pPr indent="0" lvl="0" marL="0" rtl="0" algn="l">
                        <a:spcBef>
                          <a:spcPts val="0"/>
                        </a:spcBef>
                        <a:spcAft>
                          <a:spcPts val="0"/>
                        </a:spcAft>
                        <a:buNone/>
                      </a:pPr>
                      <a:r>
                        <a:rPr b="1" lang="en" sz="1700">
                          <a:latin typeface="Arial Narrow"/>
                          <a:ea typeface="Arial Narrow"/>
                          <a:cs typeface="Arial Narrow"/>
                          <a:sym typeface="Arial Narrow"/>
                        </a:rPr>
                        <a:t>Predicted Negative</a:t>
                      </a:r>
                      <a:endParaRPr b="1" sz="1700">
                        <a:latin typeface="Arial Narrow"/>
                        <a:ea typeface="Arial Narrow"/>
                        <a:cs typeface="Arial Narrow"/>
                        <a:sym typeface="Arial Narrow"/>
                      </a:endParaRPr>
                    </a:p>
                  </a:txBody>
                  <a:tcPr marT="63500" marB="63500" marR="63500" marL="63500"/>
                </a:tc>
                <a:tc>
                  <a:txBody>
                    <a:bodyPr/>
                    <a:lstStyle/>
                    <a:p>
                      <a:pPr indent="0" lvl="0" marL="0" rtl="0" algn="l">
                        <a:spcBef>
                          <a:spcPts val="0"/>
                        </a:spcBef>
                        <a:spcAft>
                          <a:spcPts val="0"/>
                        </a:spcAft>
                        <a:buNone/>
                      </a:pPr>
                      <a:r>
                        <a:rPr b="1" lang="en" sz="1700">
                          <a:latin typeface="Arial Narrow"/>
                          <a:ea typeface="Arial Narrow"/>
                          <a:cs typeface="Arial Narrow"/>
                          <a:sym typeface="Arial Narrow"/>
                        </a:rPr>
                        <a:t>Predicted Positive</a:t>
                      </a:r>
                      <a:endParaRPr b="1" sz="1700">
                        <a:latin typeface="Arial Narrow"/>
                        <a:ea typeface="Arial Narrow"/>
                        <a:cs typeface="Arial Narrow"/>
                        <a:sym typeface="Arial Narrow"/>
                      </a:endParaRPr>
                    </a:p>
                  </a:txBody>
                  <a:tcPr marT="63500" marB="63500" marR="63500" marL="63500"/>
                </a:tc>
              </a:tr>
              <a:tr h="380025">
                <a:tc>
                  <a:txBody>
                    <a:bodyPr/>
                    <a:lstStyle/>
                    <a:p>
                      <a:pPr indent="0" lvl="0" marL="0" rtl="0" algn="l">
                        <a:spcBef>
                          <a:spcPts val="0"/>
                        </a:spcBef>
                        <a:spcAft>
                          <a:spcPts val="0"/>
                        </a:spcAft>
                        <a:buNone/>
                      </a:pPr>
                      <a:r>
                        <a:rPr b="1" lang="en" sz="1700">
                          <a:latin typeface="Arial Narrow"/>
                          <a:ea typeface="Arial Narrow"/>
                          <a:cs typeface="Arial Narrow"/>
                          <a:sym typeface="Arial Narrow"/>
                        </a:rPr>
                        <a:t>Actual Negative</a:t>
                      </a:r>
                      <a:endParaRPr b="1" sz="1700">
                        <a:latin typeface="Arial Narrow"/>
                        <a:ea typeface="Arial Narrow"/>
                        <a:cs typeface="Arial Narrow"/>
                        <a:sym typeface="Arial Narrow"/>
                      </a:endParaRPr>
                    </a:p>
                  </a:txBody>
                  <a:tcPr marT="63500" marB="63500" marR="63500" marL="63500"/>
                </a:tc>
                <a:tc>
                  <a:txBody>
                    <a:bodyPr/>
                    <a:lstStyle/>
                    <a:p>
                      <a:pPr indent="0" lvl="0" marL="0" rtl="0" algn="l">
                        <a:spcBef>
                          <a:spcPts val="0"/>
                        </a:spcBef>
                        <a:spcAft>
                          <a:spcPts val="0"/>
                        </a:spcAft>
                        <a:buNone/>
                      </a:pPr>
                      <a:r>
                        <a:rPr lang="en" sz="1700">
                          <a:latin typeface="Arial Narrow"/>
                          <a:ea typeface="Arial Narrow"/>
                          <a:cs typeface="Arial Narrow"/>
                          <a:sym typeface="Arial Narrow"/>
                        </a:rPr>
                        <a:t>1517</a:t>
                      </a:r>
                      <a:endParaRPr sz="1700">
                        <a:latin typeface="Arial Narrow"/>
                        <a:ea typeface="Arial Narrow"/>
                        <a:cs typeface="Arial Narrow"/>
                        <a:sym typeface="Arial Narrow"/>
                      </a:endParaRPr>
                    </a:p>
                  </a:txBody>
                  <a:tcPr marT="63500" marB="63500" marR="63500" marL="63500"/>
                </a:tc>
                <a:tc>
                  <a:txBody>
                    <a:bodyPr/>
                    <a:lstStyle/>
                    <a:p>
                      <a:pPr indent="0" lvl="0" marL="0" rtl="0" algn="l">
                        <a:spcBef>
                          <a:spcPts val="0"/>
                        </a:spcBef>
                        <a:spcAft>
                          <a:spcPts val="0"/>
                        </a:spcAft>
                        <a:buNone/>
                      </a:pPr>
                      <a:r>
                        <a:rPr lang="en" sz="1700">
                          <a:latin typeface="Arial Narrow"/>
                          <a:ea typeface="Arial Narrow"/>
                          <a:cs typeface="Arial Narrow"/>
                          <a:sym typeface="Arial Narrow"/>
                        </a:rPr>
                        <a:t>112</a:t>
                      </a:r>
                      <a:endParaRPr sz="1700">
                        <a:latin typeface="Arial Narrow"/>
                        <a:ea typeface="Arial Narrow"/>
                        <a:cs typeface="Arial Narrow"/>
                        <a:sym typeface="Arial Narrow"/>
                      </a:endParaRPr>
                    </a:p>
                  </a:txBody>
                  <a:tcPr marT="63500" marB="63500" marR="63500" marL="63500"/>
                </a:tc>
              </a:tr>
              <a:tr h="380025">
                <a:tc>
                  <a:txBody>
                    <a:bodyPr/>
                    <a:lstStyle/>
                    <a:p>
                      <a:pPr indent="0" lvl="0" marL="0" rtl="0" algn="l">
                        <a:spcBef>
                          <a:spcPts val="0"/>
                        </a:spcBef>
                        <a:spcAft>
                          <a:spcPts val="0"/>
                        </a:spcAft>
                        <a:buNone/>
                      </a:pPr>
                      <a:r>
                        <a:rPr b="1" lang="en" sz="1700">
                          <a:latin typeface="Arial Narrow"/>
                          <a:ea typeface="Arial Narrow"/>
                          <a:cs typeface="Arial Narrow"/>
                          <a:sym typeface="Arial Narrow"/>
                        </a:rPr>
                        <a:t>Actual Positive</a:t>
                      </a:r>
                      <a:endParaRPr b="1" sz="1700">
                        <a:latin typeface="Arial Narrow"/>
                        <a:ea typeface="Arial Narrow"/>
                        <a:cs typeface="Arial Narrow"/>
                        <a:sym typeface="Arial Narrow"/>
                      </a:endParaRPr>
                    </a:p>
                  </a:txBody>
                  <a:tcPr marT="63500" marB="63500" marR="63500" marL="63500"/>
                </a:tc>
                <a:tc>
                  <a:txBody>
                    <a:bodyPr/>
                    <a:lstStyle/>
                    <a:p>
                      <a:pPr indent="0" lvl="0" marL="0" rtl="0" algn="l">
                        <a:spcBef>
                          <a:spcPts val="0"/>
                        </a:spcBef>
                        <a:spcAft>
                          <a:spcPts val="0"/>
                        </a:spcAft>
                        <a:buNone/>
                      </a:pPr>
                      <a:r>
                        <a:rPr lang="en" sz="1700">
                          <a:latin typeface="Arial Narrow"/>
                          <a:ea typeface="Arial Narrow"/>
                          <a:cs typeface="Arial Narrow"/>
                          <a:sym typeface="Arial Narrow"/>
                        </a:rPr>
                        <a:t>281</a:t>
                      </a:r>
                      <a:endParaRPr sz="1700">
                        <a:latin typeface="Arial Narrow"/>
                        <a:ea typeface="Arial Narrow"/>
                        <a:cs typeface="Arial Narrow"/>
                        <a:sym typeface="Arial Narrow"/>
                      </a:endParaRPr>
                    </a:p>
                  </a:txBody>
                  <a:tcPr marT="63500" marB="63500" marR="63500" marL="63500"/>
                </a:tc>
                <a:tc>
                  <a:txBody>
                    <a:bodyPr/>
                    <a:lstStyle/>
                    <a:p>
                      <a:pPr indent="0" lvl="0" marL="0" rtl="0" algn="l">
                        <a:spcBef>
                          <a:spcPts val="0"/>
                        </a:spcBef>
                        <a:spcAft>
                          <a:spcPts val="0"/>
                        </a:spcAft>
                        <a:buNone/>
                      </a:pPr>
                      <a:r>
                        <a:rPr lang="en" sz="1700">
                          <a:latin typeface="Arial Narrow"/>
                          <a:ea typeface="Arial Narrow"/>
                          <a:cs typeface="Arial Narrow"/>
                          <a:sym typeface="Arial Narrow"/>
                        </a:rPr>
                        <a:t>326</a:t>
                      </a:r>
                      <a:endParaRPr sz="1700">
                        <a:latin typeface="Arial Narrow"/>
                        <a:ea typeface="Arial Narrow"/>
                        <a:cs typeface="Arial Narrow"/>
                        <a:sym typeface="Arial Narrow"/>
                      </a:endParaRPr>
                    </a:p>
                  </a:txBody>
                  <a:tcPr marT="63500" marB="63500" marR="63500" marL="63500"/>
                </a:tc>
              </a:tr>
            </a:tbl>
          </a:graphicData>
        </a:graphic>
      </p:graphicFrame>
      <p:pic>
        <p:nvPicPr>
          <p:cNvPr id="654" name="Google Shape;654;g124f678f79f_2_39"/>
          <p:cNvPicPr preferRelativeResize="0"/>
          <p:nvPr/>
        </p:nvPicPr>
        <p:blipFill>
          <a:blip r:embed="rId3">
            <a:alphaModFix/>
          </a:blip>
          <a:stretch>
            <a:fillRect/>
          </a:stretch>
        </p:blipFill>
        <p:spPr>
          <a:xfrm>
            <a:off x="6638600" y="1515525"/>
            <a:ext cx="5137750" cy="4875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sp>
        <p:nvSpPr>
          <p:cNvPr id="659" name="Google Shape;659;g124f678f79f_2_72"/>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pic>
        <p:nvPicPr>
          <p:cNvPr id="660" name="Google Shape;660;g124f678f79f_2_72"/>
          <p:cNvPicPr preferRelativeResize="0"/>
          <p:nvPr/>
        </p:nvPicPr>
        <p:blipFill>
          <a:blip r:embed="rId3">
            <a:alphaModFix/>
          </a:blip>
          <a:stretch>
            <a:fillRect/>
          </a:stretch>
        </p:blipFill>
        <p:spPr>
          <a:xfrm>
            <a:off x="136800" y="597825"/>
            <a:ext cx="11918400" cy="52970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g124f678f79f_2_44"/>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pic>
        <p:nvPicPr>
          <p:cNvPr id="666" name="Google Shape;666;g124f678f79f_2_44"/>
          <p:cNvPicPr preferRelativeResize="0"/>
          <p:nvPr/>
        </p:nvPicPr>
        <p:blipFill rotWithShape="1">
          <a:blip r:embed="rId3">
            <a:alphaModFix/>
          </a:blip>
          <a:srcRect b="2477" l="991" r="8902" t="0"/>
          <a:stretch/>
        </p:blipFill>
        <p:spPr>
          <a:xfrm>
            <a:off x="654925" y="893875"/>
            <a:ext cx="10882150" cy="55870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g124f678f79f_2_15"/>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2nd Dataset from </a:t>
            </a:r>
            <a:r>
              <a:rPr lang="en">
                <a:uFill>
                  <a:noFill/>
                </a:uFill>
                <a:hlinkClick r:id="rId3"/>
              </a:rPr>
              <a:t>www.worlddata</a:t>
            </a:r>
            <a:r>
              <a:rPr lang="en"/>
              <a:t>.com</a:t>
            </a:r>
            <a:endParaRPr/>
          </a:p>
        </p:txBody>
      </p:sp>
      <p:sp>
        <p:nvSpPr>
          <p:cNvPr id="672" name="Google Shape;672;g124f678f79f_2_15"/>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graphicFrame>
        <p:nvGraphicFramePr>
          <p:cNvPr id="673" name="Google Shape;673;g124f678f79f_2_15"/>
          <p:cNvGraphicFramePr/>
          <p:nvPr/>
        </p:nvGraphicFramePr>
        <p:xfrm>
          <a:off x="459700" y="1915525"/>
          <a:ext cx="3000000" cy="3000000"/>
        </p:xfrm>
        <a:graphic>
          <a:graphicData uri="http://schemas.openxmlformats.org/drawingml/2006/table">
            <a:tbl>
              <a:tblPr>
                <a:noFill/>
                <a:tableStyleId>{08445D97-B0BC-4CAF-8519-A0E7508297E7}</a:tableStyleId>
              </a:tblPr>
              <a:tblGrid>
                <a:gridCol w="1824800"/>
                <a:gridCol w="1102100"/>
                <a:gridCol w="1961975"/>
                <a:gridCol w="1961975"/>
                <a:gridCol w="1961975"/>
                <a:gridCol w="2459750"/>
              </a:tblGrid>
              <a:tr h="746900">
                <a:tc>
                  <a:txBody>
                    <a:bodyPr/>
                    <a:lstStyle/>
                    <a:p>
                      <a:pPr indent="0" lvl="0" marL="0" rtl="0" algn="l">
                        <a:lnSpc>
                          <a:spcPct val="115000"/>
                        </a:lnSpc>
                        <a:spcBef>
                          <a:spcPts val="0"/>
                        </a:spcBef>
                        <a:spcAft>
                          <a:spcPts val="0"/>
                        </a:spcAft>
                        <a:buNone/>
                      </a:pPr>
                      <a:r>
                        <a:rPr b="1" lang="en" sz="1800"/>
                        <a:t>Country</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b="1" lang="en" sz="1800"/>
                        <a:t>Code</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t/>
                      </a:r>
                      <a:endParaRPr b="1" sz="1800" u="sng">
                        <a:solidFill>
                          <a:srgbClr val="1155CC"/>
                        </a:solidFill>
                      </a:endParaRPr>
                    </a:p>
                    <a:p>
                      <a:pPr indent="0" lvl="0" marL="0" rtl="0" algn="l">
                        <a:lnSpc>
                          <a:spcPct val="115000"/>
                        </a:lnSpc>
                        <a:spcBef>
                          <a:spcPts val="0"/>
                        </a:spcBef>
                        <a:spcAft>
                          <a:spcPts val="0"/>
                        </a:spcAft>
                        <a:buNone/>
                      </a:pPr>
                      <a:r>
                        <a:rPr b="1" lang="en" sz="1800" u="sng">
                          <a:solidFill>
                            <a:srgbClr val="1155CC"/>
                          </a:solidFill>
                          <a:hlinkClick r:id="rId4">
                            <a:extLst>
                              <a:ext uri="{A12FA001-AC4F-418D-AE19-62706E023703}">
                                <ahyp:hlinkClr val="tx"/>
                              </a:ext>
                            </a:extLst>
                          </a:hlinkClick>
                        </a:rPr>
                        <a:t>Mean Income 2012</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t/>
                      </a:r>
                      <a:endParaRPr b="1" sz="1800" u="sng">
                        <a:solidFill>
                          <a:srgbClr val="1155CC"/>
                        </a:solidFill>
                      </a:endParaRPr>
                    </a:p>
                    <a:p>
                      <a:pPr indent="0" lvl="0" marL="0" rtl="0" algn="l">
                        <a:lnSpc>
                          <a:spcPct val="115000"/>
                        </a:lnSpc>
                        <a:spcBef>
                          <a:spcPts val="0"/>
                        </a:spcBef>
                        <a:spcAft>
                          <a:spcPts val="0"/>
                        </a:spcAft>
                        <a:buNone/>
                      </a:pPr>
                      <a:r>
                        <a:rPr b="1" lang="en" sz="1800" u="sng">
                          <a:solidFill>
                            <a:srgbClr val="1155CC"/>
                          </a:solidFill>
                          <a:hlinkClick r:id="rId5">
                            <a:extLst>
                              <a:ext uri="{A12FA001-AC4F-418D-AE19-62706E023703}">
                                <ahyp:hlinkClr val="tx"/>
                              </a:ext>
                            </a:extLst>
                          </a:hlinkClick>
                        </a:rPr>
                        <a:t>Mean Income 2013</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b="1" lang="en" sz="1800" u="sng">
                          <a:solidFill>
                            <a:srgbClr val="1155CC"/>
                          </a:solidFill>
                          <a:hlinkClick r:id="rId6">
                            <a:extLst>
                              <a:ext uri="{A12FA001-AC4F-418D-AE19-62706E023703}">
                                <ahyp:hlinkClr val="tx"/>
                              </a:ext>
                            </a:extLst>
                          </a:hlinkClick>
                        </a:rPr>
                        <a:t>Mean Income 2014</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b="1" lang="en" sz="1800"/>
                        <a:t>Mean Income from dataset</a:t>
                      </a:r>
                      <a:endParaRPr b="1" sz="1800"/>
                    </a:p>
                  </a:txBody>
                  <a:tcPr marT="25400" marB="25400" marR="25400" marL="25400" anchor="b">
                    <a:lnL cap="flat" cmpd="sng" w="9525">
                      <a:solidFill>
                        <a:srgbClr val="CCCCCC"/>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r>
              <a:tr h="586475">
                <a:tc>
                  <a:txBody>
                    <a:bodyPr/>
                    <a:lstStyle/>
                    <a:p>
                      <a:pPr indent="0" lvl="0" marL="0" rtl="0" algn="l">
                        <a:lnSpc>
                          <a:spcPct val="115000"/>
                        </a:lnSpc>
                        <a:spcBef>
                          <a:spcPts val="0"/>
                        </a:spcBef>
                        <a:spcAft>
                          <a:spcPts val="0"/>
                        </a:spcAft>
                        <a:buNone/>
                      </a:pPr>
                      <a:r>
                        <a:rPr lang="en" sz="1800"/>
                        <a:t>Canada</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CA</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$42,991.14</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$43,034.90</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$41,604.75</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$53,050.62</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r>
              <a:tr h="586475">
                <a:tc>
                  <a:txBody>
                    <a:bodyPr/>
                    <a:lstStyle/>
                    <a:p>
                      <a:pPr indent="0" lvl="0" marL="0" rtl="0" algn="l">
                        <a:lnSpc>
                          <a:spcPct val="115000"/>
                        </a:lnSpc>
                        <a:spcBef>
                          <a:spcPts val="0"/>
                        </a:spcBef>
                        <a:spcAft>
                          <a:spcPts val="0"/>
                        </a:spcAft>
                        <a:buNone/>
                      </a:pPr>
                      <a:r>
                        <a:rPr lang="en" sz="1800"/>
                        <a:t>Australia</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AUS</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$53,474.85</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$53,920.04</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$48,738.75</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$51,804.29</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r>
              <a:tr h="586475">
                <a:tc>
                  <a:txBody>
                    <a:bodyPr/>
                    <a:lstStyle/>
                    <a:p>
                      <a:pPr indent="0" lvl="0" marL="0" rtl="0" algn="l">
                        <a:lnSpc>
                          <a:spcPct val="115000"/>
                        </a:lnSpc>
                        <a:spcBef>
                          <a:spcPts val="0"/>
                        </a:spcBef>
                        <a:spcAft>
                          <a:spcPts val="0"/>
                        </a:spcAft>
                        <a:buNone/>
                      </a:pPr>
                      <a:r>
                        <a:rPr lang="en" sz="1800"/>
                        <a:t>India</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IND</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$1,249.08</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$1,249.52</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$1,368.60</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$49,016.41</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r>
              <a:tr h="586475">
                <a:tc>
                  <a:txBody>
                    <a:bodyPr/>
                    <a:lstStyle/>
                    <a:p>
                      <a:pPr indent="0" lvl="0" marL="0" rtl="0" algn="l">
                        <a:lnSpc>
                          <a:spcPct val="115000"/>
                        </a:lnSpc>
                        <a:spcBef>
                          <a:spcPts val="0"/>
                        </a:spcBef>
                        <a:spcAft>
                          <a:spcPts val="0"/>
                        </a:spcAft>
                        <a:buNone/>
                      </a:pPr>
                      <a:r>
                        <a:rPr lang="en" sz="1800"/>
                        <a:t>Montenegro</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ME</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$5,775.26</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$6,348.01</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$6,475.53</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$57,680.33</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r>
              <a:tr h="586475">
                <a:tc>
                  <a:txBody>
                    <a:bodyPr/>
                    <a:lstStyle/>
                    <a:p>
                      <a:pPr indent="0" lvl="0" marL="0" rtl="0" algn="l">
                        <a:lnSpc>
                          <a:spcPct val="115000"/>
                        </a:lnSpc>
                        <a:spcBef>
                          <a:spcPts val="0"/>
                        </a:spcBef>
                        <a:spcAft>
                          <a:spcPts val="0"/>
                        </a:spcAft>
                        <a:buNone/>
                      </a:pPr>
                      <a:r>
                        <a:rPr lang="en" sz="1800"/>
                        <a:t>Saudi Arabia</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SA</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$19,659.59</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$19,473.33</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$19,536.13</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$54,830.82</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r>
              <a:tr h="586475">
                <a:tc>
                  <a:txBody>
                    <a:bodyPr/>
                    <a:lstStyle/>
                    <a:p>
                      <a:pPr indent="0" lvl="0" marL="0" rtl="0" algn="l">
                        <a:lnSpc>
                          <a:spcPct val="115000"/>
                        </a:lnSpc>
                        <a:spcBef>
                          <a:spcPts val="0"/>
                        </a:spcBef>
                        <a:spcAft>
                          <a:spcPts val="0"/>
                        </a:spcAft>
                        <a:buNone/>
                      </a:pPr>
                      <a:r>
                        <a:rPr lang="en" sz="1800"/>
                        <a:t>United States</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US</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$44,727.36</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$45,665.51</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$47,701.37</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800"/>
                        <a:t>$53,218.37</a:t>
                      </a:r>
                      <a:endParaRPr sz="1800"/>
                    </a:p>
                  </a:txBody>
                  <a:tcPr marT="25400" marB="25400" marR="25400" marL="25400"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g1223eaca6e1_0_0"/>
          <p:cNvSpPr txBox="1"/>
          <p:nvPr>
            <p:ph type="title"/>
          </p:nvPr>
        </p:nvSpPr>
        <p:spPr>
          <a:xfrm>
            <a:off x="920475" y="845500"/>
            <a:ext cx="77940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Business Recommendations</a:t>
            </a:r>
            <a:endParaRPr/>
          </a:p>
        </p:txBody>
      </p:sp>
      <p:sp>
        <p:nvSpPr>
          <p:cNvPr id="679" name="Google Shape;679;g1223eaca6e1_0_0"/>
          <p:cNvSpPr txBox="1"/>
          <p:nvPr>
            <p:ph idx="2" type="body"/>
          </p:nvPr>
        </p:nvSpPr>
        <p:spPr>
          <a:xfrm>
            <a:off x="920475" y="1609000"/>
            <a:ext cx="11220300" cy="43827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Customer acquisition:</a:t>
            </a:r>
            <a:endParaRPr/>
          </a:p>
          <a:p>
            <a:pPr indent="-349250" lvl="0" marL="457200" rtl="0" algn="l">
              <a:spcBef>
                <a:spcPts val="0"/>
              </a:spcBef>
              <a:spcAft>
                <a:spcPts val="0"/>
              </a:spcAft>
              <a:buSzPts val="1900"/>
              <a:buChar char="●"/>
            </a:pPr>
            <a:r>
              <a:rPr lang="en"/>
              <a:t>Improve store front presentation and customer service as stores are the most profitable channel </a:t>
            </a:r>
            <a:endParaRPr/>
          </a:p>
          <a:p>
            <a:pPr indent="-349250" lvl="0" marL="457200" rtl="0" algn="l">
              <a:spcBef>
                <a:spcPts val="0"/>
              </a:spcBef>
              <a:spcAft>
                <a:spcPts val="0"/>
              </a:spcAft>
              <a:buSzPts val="1900"/>
              <a:buChar char="●"/>
            </a:pPr>
            <a:r>
              <a:rPr lang="en"/>
              <a:t>Make offers of wine and meat to those who fit the most valuable customer profile to encourage them to buy more</a:t>
            </a:r>
            <a:endParaRPr/>
          </a:p>
          <a:p>
            <a:pPr indent="0" lvl="0" marL="0" rtl="0" algn="l">
              <a:spcBef>
                <a:spcPts val="0"/>
              </a:spcBef>
              <a:spcAft>
                <a:spcPts val="0"/>
              </a:spcAft>
              <a:buNone/>
            </a:pPr>
            <a:r>
              <a:rPr lang="en"/>
              <a:t>Campaign engagement:</a:t>
            </a:r>
            <a:endParaRPr/>
          </a:p>
          <a:p>
            <a:pPr indent="-349250" lvl="0" marL="457200" rtl="0" algn="l">
              <a:spcBef>
                <a:spcPts val="0"/>
              </a:spcBef>
              <a:spcAft>
                <a:spcPts val="0"/>
              </a:spcAft>
              <a:buSzPts val="1900"/>
              <a:buChar char="●"/>
            </a:pPr>
            <a:r>
              <a:rPr lang="en"/>
              <a:t>Push campaigns digitally to those who are more savvy on the Internet</a:t>
            </a:r>
            <a:endParaRPr/>
          </a:p>
          <a:p>
            <a:pPr indent="-349250" lvl="0" marL="457200" rtl="0" algn="l">
              <a:spcBef>
                <a:spcPts val="0"/>
              </a:spcBef>
              <a:spcAft>
                <a:spcPts val="0"/>
              </a:spcAft>
              <a:buSzPts val="1900"/>
              <a:buChar char="●"/>
            </a:pPr>
            <a:r>
              <a:rPr lang="en"/>
              <a:t>Run a widenet campaign and focus on building up the momentum using follow-up targeted campaigns as previous campaign acceptance influences the future</a:t>
            </a:r>
            <a:endParaRPr/>
          </a:p>
          <a:p>
            <a:pPr indent="-349250" lvl="0" marL="457200" rtl="0" algn="l">
              <a:spcBef>
                <a:spcPts val="0"/>
              </a:spcBef>
              <a:spcAft>
                <a:spcPts val="0"/>
              </a:spcAft>
              <a:buSzPts val="1900"/>
              <a:buChar char="●"/>
            </a:pPr>
            <a:r>
              <a:rPr lang="en"/>
              <a:t>Predict likelihood of campaign acceptance via the trained Random Forest model and focus resources on the potentials</a:t>
            </a:r>
            <a:endParaRPr/>
          </a:p>
          <a:p>
            <a:pPr indent="0" lvl="0" marL="0" rtl="0" algn="l">
              <a:spcBef>
                <a:spcPts val="0"/>
              </a:spcBef>
              <a:spcAft>
                <a:spcPts val="0"/>
              </a:spcAft>
              <a:buNone/>
            </a:pPr>
            <a:r>
              <a:t/>
            </a:r>
            <a:endParaRPr/>
          </a:p>
        </p:txBody>
      </p:sp>
      <p:sp>
        <p:nvSpPr>
          <p:cNvPr id="680" name="Google Shape;680;g1223eaca6e1_0_0"/>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Clr>
                <a:srgbClr val="000000"/>
              </a:buClr>
              <a:buSzPts val="1300"/>
              <a:buFont typeface="Arial"/>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g1223eaca6e1_0_7"/>
          <p:cNvSpPr txBox="1"/>
          <p:nvPr>
            <p:ph type="title"/>
          </p:nvPr>
        </p:nvSpPr>
        <p:spPr>
          <a:xfrm>
            <a:off x="920475" y="845500"/>
            <a:ext cx="77940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Further Analysis</a:t>
            </a:r>
            <a:endParaRPr/>
          </a:p>
        </p:txBody>
      </p:sp>
      <p:sp>
        <p:nvSpPr>
          <p:cNvPr id="686" name="Google Shape;686;g1223eaca6e1_0_7"/>
          <p:cNvSpPr txBox="1"/>
          <p:nvPr>
            <p:ph idx="2" type="body"/>
          </p:nvPr>
        </p:nvSpPr>
        <p:spPr>
          <a:xfrm>
            <a:off x="920475" y="1685925"/>
            <a:ext cx="11035500" cy="4305900"/>
          </a:xfrm>
          <a:prstGeom prst="rect">
            <a:avLst/>
          </a:prstGeom>
        </p:spPr>
        <p:txBody>
          <a:bodyPr anchorCtr="0" anchor="t" bIns="121900" lIns="121900" spcFirstLastPara="1" rIns="121900" wrap="square" tIns="121900">
            <a:noAutofit/>
          </a:bodyPr>
          <a:lstStyle/>
          <a:p>
            <a:pPr indent="-349250" lvl="0" marL="457200" rtl="0" algn="l">
              <a:spcBef>
                <a:spcPts val="0"/>
              </a:spcBef>
              <a:spcAft>
                <a:spcPts val="0"/>
              </a:spcAft>
              <a:buSzPts val="1900"/>
              <a:buChar char="●"/>
            </a:pPr>
            <a:r>
              <a:rPr lang="en"/>
              <a:t>Unknown Campaigns details</a:t>
            </a:r>
            <a:endParaRPr/>
          </a:p>
          <a:p>
            <a:pPr indent="-349250" lvl="1" marL="914400" rtl="0" algn="l">
              <a:spcBef>
                <a:spcPts val="0"/>
              </a:spcBef>
              <a:spcAft>
                <a:spcPts val="0"/>
              </a:spcAft>
              <a:buSzPts val="1900"/>
              <a:buChar char="○"/>
            </a:pPr>
            <a:r>
              <a:rPr lang="en"/>
              <a:t>Such as campaign strategy, creatives, messages</a:t>
            </a:r>
            <a:endParaRPr/>
          </a:p>
          <a:p>
            <a:pPr indent="-349250" lvl="0" marL="457200" rtl="0" algn="l">
              <a:spcBef>
                <a:spcPts val="0"/>
              </a:spcBef>
              <a:spcAft>
                <a:spcPts val="0"/>
              </a:spcAft>
              <a:buSzPts val="1900"/>
              <a:buChar char="●"/>
            </a:pPr>
            <a:r>
              <a:rPr lang="en"/>
              <a:t>More store level data and company information</a:t>
            </a:r>
            <a:endParaRPr/>
          </a:p>
          <a:p>
            <a:pPr indent="-349250" lvl="1" marL="914400" rtl="0" algn="l">
              <a:spcBef>
                <a:spcPts val="0"/>
              </a:spcBef>
              <a:spcAft>
                <a:spcPts val="0"/>
              </a:spcAft>
              <a:buSzPts val="1900"/>
              <a:buChar char="○"/>
            </a:pPr>
            <a:r>
              <a:rPr lang="en"/>
              <a:t>i.e. Specialty store, basic general goods</a:t>
            </a:r>
            <a:endParaRPr/>
          </a:p>
          <a:p>
            <a:pPr indent="-349250" lvl="0" marL="457200" rtl="0" algn="l">
              <a:spcBef>
                <a:spcPts val="0"/>
              </a:spcBef>
              <a:spcAft>
                <a:spcPts val="0"/>
              </a:spcAft>
              <a:buSzPts val="1900"/>
              <a:buChar char="●"/>
            </a:pPr>
            <a:r>
              <a:rPr lang="en"/>
              <a:t>Further regression analysis</a:t>
            </a:r>
            <a:endParaRPr/>
          </a:p>
        </p:txBody>
      </p:sp>
      <p:sp>
        <p:nvSpPr>
          <p:cNvPr id="687" name="Google Shape;687;g1223eaca6e1_0_7"/>
          <p:cNvSpPr txBox="1"/>
          <p:nvPr>
            <p:ph idx="12" type="sldNum"/>
          </p:nvPr>
        </p:nvSpPr>
        <p:spPr>
          <a:xfrm>
            <a:off x="11409045" y="6333134"/>
            <a:ext cx="731700" cy="5250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16"/>
          <p:cNvSpPr txBox="1"/>
          <p:nvPr>
            <p:ph type="title"/>
          </p:nvPr>
        </p:nvSpPr>
        <p:spPr>
          <a:xfrm>
            <a:off x="415650" y="2813705"/>
            <a:ext cx="11360700" cy="1230600"/>
          </a:xfrm>
          <a:prstGeom prst="rect">
            <a:avLst/>
          </a:prstGeom>
          <a:noFill/>
          <a:ln>
            <a:noFill/>
          </a:ln>
        </p:spPr>
        <p:txBody>
          <a:bodyPr anchorCtr="0" anchor="t" bIns="121900" lIns="121900" spcFirstLastPara="1" rIns="121900" wrap="square" tIns="121900">
            <a:noAutofit/>
          </a:bodyPr>
          <a:lstStyle/>
          <a:p>
            <a:pPr indent="0" lvl="0" marL="0" rtl="0" algn="ctr">
              <a:lnSpc>
                <a:spcPct val="80000"/>
              </a:lnSpc>
              <a:spcBef>
                <a:spcPts val="0"/>
              </a:spcBef>
              <a:spcAft>
                <a:spcPts val="0"/>
              </a:spcAft>
              <a:buSzPts val="5000"/>
              <a:buNone/>
            </a:pPr>
            <a:r>
              <a:rPr lang="en"/>
              <a:t>Thank you!</a:t>
            </a:r>
            <a:endParaRPr/>
          </a:p>
        </p:txBody>
      </p:sp>
      <p:sp>
        <p:nvSpPr>
          <p:cNvPr id="693" name="Google Shape;693;p16"/>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3"/>
          <p:cNvSpPr txBox="1"/>
          <p:nvPr>
            <p:ph type="title"/>
          </p:nvPr>
        </p:nvSpPr>
        <p:spPr>
          <a:xfrm>
            <a:off x="868975" y="2378150"/>
            <a:ext cx="2948400" cy="11886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SzPts val="7000"/>
              <a:buNone/>
            </a:pPr>
            <a:r>
              <a:rPr b="1" lang="en" sz="2200">
                <a:solidFill>
                  <a:srgbClr val="000000"/>
                </a:solidFill>
                <a:latin typeface="Roboto Mono"/>
                <a:ea typeface="Roboto Mono"/>
                <a:cs typeface="Roboto Mono"/>
                <a:sym typeface="Roboto Mono"/>
              </a:rPr>
              <a:t>Consumer Profile Information</a:t>
            </a:r>
            <a:endParaRPr sz="8300"/>
          </a:p>
        </p:txBody>
      </p:sp>
      <p:sp>
        <p:nvSpPr>
          <p:cNvPr id="471" name="Google Shape;471;p3"/>
          <p:cNvSpPr txBox="1"/>
          <p:nvPr>
            <p:ph idx="2" type="title"/>
          </p:nvPr>
        </p:nvSpPr>
        <p:spPr>
          <a:xfrm>
            <a:off x="710125" y="1182775"/>
            <a:ext cx="10714800" cy="763500"/>
          </a:xfrm>
          <a:prstGeom prst="rect">
            <a:avLst/>
          </a:prstGeom>
          <a:noFill/>
          <a:ln>
            <a:noFill/>
          </a:ln>
        </p:spPr>
        <p:txBody>
          <a:bodyPr anchorCtr="0" anchor="t" bIns="121900" lIns="121900" spcFirstLastPara="1" rIns="121900" wrap="square" tIns="121900">
            <a:noAutofit/>
          </a:bodyPr>
          <a:lstStyle/>
          <a:p>
            <a:pPr indent="0" lvl="0" marL="0" rtl="0" algn="ctr">
              <a:lnSpc>
                <a:spcPct val="100000"/>
              </a:lnSpc>
              <a:spcBef>
                <a:spcPts val="0"/>
              </a:spcBef>
              <a:spcAft>
                <a:spcPts val="0"/>
              </a:spcAft>
              <a:buSzPts val="4000"/>
              <a:buNone/>
            </a:pPr>
            <a:r>
              <a:rPr lang="en" sz="2400"/>
              <a:t>We were provided the following data from 2,240 customers</a:t>
            </a:r>
            <a:endParaRPr sz="2400"/>
          </a:p>
        </p:txBody>
      </p:sp>
      <p:sp>
        <p:nvSpPr>
          <p:cNvPr id="472" name="Google Shape;472;p3"/>
          <p:cNvSpPr txBox="1"/>
          <p:nvPr>
            <p:ph idx="3" type="title"/>
          </p:nvPr>
        </p:nvSpPr>
        <p:spPr>
          <a:xfrm>
            <a:off x="4675223" y="2378150"/>
            <a:ext cx="2948400" cy="1188600"/>
          </a:xfrm>
          <a:prstGeom prst="rect">
            <a:avLst/>
          </a:prstGeom>
          <a:noFill/>
          <a:ln>
            <a:noFill/>
          </a:ln>
        </p:spPr>
        <p:txBody>
          <a:bodyPr anchorCtr="0" anchor="b" bIns="121900" lIns="121900" spcFirstLastPara="1" rIns="121900" wrap="square" tIns="121900">
            <a:noAutofit/>
          </a:bodyPr>
          <a:lstStyle/>
          <a:p>
            <a:pPr indent="0" lvl="0" marL="0" marR="0" rtl="0" algn="ctr">
              <a:lnSpc>
                <a:spcPct val="115000"/>
              </a:lnSpc>
              <a:spcBef>
                <a:spcPts val="0"/>
              </a:spcBef>
              <a:spcAft>
                <a:spcPts val="0"/>
              </a:spcAft>
              <a:buSzPts val="7000"/>
              <a:buNone/>
            </a:pPr>
            <a:r>
              <a:rPr b="1" lang="en" sz="2200">
                <a:solidFill>
                  <a:srgbClr val="000000"/>
                </a:solidFill>
                <a:latin typeface="Roboto Mono"/>
                <a:ea typeface="Roboto Mono"/>
                <a:cs typeface="Roboto Mono"/>
                <a:sym typeface="Roboto Mono"/>
              </a:rPr>
              <a:t>Product Purchase History</a:t>
            </a:r>
            <a:endParaRPr b="1" sz="2200">
              <a:solidFill>
                <a:srgbClr val="000000"/>
              </a:solidFill>
              <a:latin typeface="Roboto Mono"/>
              <a:ea typeface="Roboto Mono"/>
              <a:cs typeface="Roboto Mono"/>
              <a:sym typeface="Roboto Mono"/>
            </a:endParaRPr>
          </a:p>
        </p:txBody>
      </p:sp>
      <p:sp>
        <p:nvSpPr>
          <p:cNvPr id="473" name="Google Shape;473;p3"/>
          <p:cNvSpPr txBox="1"/>
          <p:nvPr>
            <p:ph idx="4" type="title"/>
          </p:nvPr>
        </p:nvSpPr>
        <p:spPr>
          <a:xfrm>
            <a:off x="8481454" y="2378150"/>
            <a:ext cx="2948400" cy="1188600"/>
          </a:xfrm>
          <a:prstGeom prst="rect">
            <a:avLst/>
          </a:prstGeom>
          <a:noFill/>
          <a:ln>
            <a:noFill/>
          </a:ln>
        </p:spPr>
        <p:txBody>
          <a:bodyPr anchorCtr="0" anchor="b" bIns="121900" lIns="121900" spcFirstLastPara="1" rIns="121900" wrap="square" tIns="121900">
            <a:noAutofit/>
          </a:bodyPr>
          <a:lstStyle/>
          <a:p>
            <a:pPr indent="0" lvl="0" marL="0" marR="0" rtl="0" algn="ctr">
              <a:lnSpc>
                <a:spcPct val="115000"/>
              </a:lnSpc>
              <a:spcBef>
                <a:spcPts val="0"/>
              </a:spcBef>
              <a:spcAft>
                <a:spcPts val="0"/>
              </a:spcAft>
              <a:buSzPts val="7000"/>
              <a:buNone/>
            </a:pPr>
            <a:r>
              <a:rPr b="1" lang="en" sz="2200">
                <a:solidFill>
                  <a:srgbClr val="000000"/>
                </a:solidFill>
                <a:latin typeface="Roboto Mono"/>
                <a:ea typeface="Roboto Mono"/>
                <a:cs typeface="Roboto Mono"/>
                <a:sym typeface="Roboto Mono"/>
              </a:rPr>
              <a:t>Past Response to Marketing</a:t>
            </a:r>
            <a:endParaRPr b="1" sz="2200">
              <a:solidFill>
                <a:srgbClr val="000000"/>
              </a:solidFill>
              <a:latin typeface="Roboto Mono"/>
              <a:ea typeface="Roboto Mono"/>
              <a:cs typeface="Roboto Mono"/>
              <a:sym typeface="Roboto Mono"/>
            </a:endParaRPr>
          </a:p>
        </p:txBody>
      </p:sp>
      <p:sp>
        <p:nvSpPr>
          <p:cNvPr id="474" name="Google Shape;474;p3"/>
          <p:cNvSpPr txBox="1"/>
          <p:nvPr>
            <p:ph idx="1" type="body"/>
          </p:nvPr>
        </p:nvSpPr>
        <p:spPr>
          <a:xfrm>
            <a:off x="8399550" y="3649100"/>
            <a:ext cx="3112200" cy="9252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SzPts val="2200"/>
              <a:buNone/>
            </a:pPr>
            <a:r>
              <a:rPr lang="en" sz="2000"/>
              <a:t>Campaign acceptance, number of purchases</a:t>
            </a:r>
            <a:endParaRPr sz="2000"/>
          </a:p>
        </p:txBody>
      </p:sp>
      <p:sp>
        <p:nvSpPr>
          <p:cNvPr id="475" name="Google Shape;475;p3"/>
          <p:cNvSpPr txBox="1"/>
          <p:nvPr>
            <p:ph idx="5" type="body"/>
          </p:nvPr>
        </p:nvSpPr>
        <p:spPr>
          <a:xfrm>
            <a:off x="4593320" y="3608575"/>
            <a:ext cx="2948400" cy="925200"/>
          </a:xfrm>
          <a:prstGeom prst="rect">
            <a:avLst/>
          </a:prstGeom>
          <a:noFill/>
          <a:ln>
            <a:noFill/>
          </a:ln>
        </p:spPr>
        <p:txBody>
          <a:bodyPr anchorCtr="0" anchor="t" bIns="121900" lIns="121900" spcFirstLastPara="1" rIns="121900" wrap="square" tIns="121900">
            <a:noAutofit/>
          </a:bodyPr>
          <a:lstStyle/>
          <a:p>
            <a:pPr indent="0" lvl="0" marL="0" rtl="0" algn="ctr">
              <a:lnSpc>
                <a:spcPct val="100000"/>
              </a:lnSpc>
              <a:spcBef>
                <a:spcPts val="0"/>
              </a:spcBef>
              <a:spcAft>
                <a:spcPts val="0"/>
              </a:spcAft>
              <a:buSzPts val="2200"/>
              <a:buNone/>
            </a:pPr>
            <a:r>
              <a:rPr lang="en" sz="2000"/>
              <a:t>Including amount spent on various category of food </a:t>
            </a:r>
            <a:endParaRPr sz="2000"/>
          </a:p>
        </p:txBody>
      </p:sp>
      <p:sp>
        <p:nvSpPr>
          <p:cNvPr id="476" name="Google Shape;476;p3"/>
          <p:cNvSpPr txBox="1"/>
          <p:nvPr>
            <p:ph idx="6" type="body"/>
          </p:nvPr>
        </p:nvSpPr>
        <p:spPr>
          <a:xfrm>
            <a:off x="868975" y="3608575"/>
            <a:ext cx="2948400" cy="9252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SzPts val="2200"/>
              <a:buNone/>
            </a:pPr>
            <a:r>
              <a:rPr lang="en" sz="2000"/>
              <a:t>Such as Country, Education, Income, Marital Status, etc.</a:t>
            </a:r>
            <a:endParaRPr sz="2000"/>
          </a:p>
        </p:txBody>
      </p:sp>
      <p:sp>
        <p:nvSpPr>
          <p:cNvPr id="477" name="Google Shape;477;p3"/>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478" name="Google Shape;478;p3"/>
          <p:cNvPicPr preferRelativeResize="0"/>
          <p:nvPr/>
        </p:nvPicPr>
        <p:blipFill rotWithShape="1">
          <a:blip r:embed="rId3">
            <a:alphaModFix/>
          </a:blip>
          <a:srcRect b="0" l="0" r="0" t="0"/>
          <a:stretch/>
        </p:blipFill>
        <p:spPr>
          <a:xfrm>
            <a:off x="0" y="5528400"/>
            <a:ext cx="209950" cy="1329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4"/>
          <p:cNvSpPr txBox="1"/>
          <p:nvPr>
            <p:ph type="title"/>
          </p:nvPr>
        </p:nvSpPr>
        <p:spPr>
          <a:xfrm>
            <a:off x="745425" y="1699950"/>
            <a:ext cx="10908300" cy="3160800"/>
          </a:xfrm>
          <a:prstGeom prst="rect">
            <a:avLst/>
          </a:prstGeom>
          <a:noFill/>
          <a:ln>
            <a:noFill/>
          </a:ln>
        </p:spPr>
        <p:txBody>
          <a:bodyPr anchorCtr="0" anchor="ctr" bIns="121900" lIns="121900" spcFirstLastPara="1" rIns="121900" wrap="square" tIns="121900">
            <a:noAutofit/>
          </a:bodyPr>
          <a:lstStyle/>
          <a:p>
            <a:pPr indent="0" lvl="0" marL="0" rtl="0" algn="just">
              <a:lnSpc>
                <a:spcPct val="100000"/>
              </a:lnSpc>
              <a:spcBef>
                <a:spcPts val="0"/>
              </a:spcBef>
              <a:spcAft>
                <a:spcPts val="0"/>
              </a:spcAft>
              <a:buSzPts val="5000"/>
              <a:buNone/>
            </a:pPr>
            <a:r>
              <a:rPr b="1" lang="en" sz="2200">
                <a:solidFill>
                  <a:srgbClr val="000000"/>
                </a:solidFill>
                <a:latin typeface="Roboto Mono"/>
                <a:ea typeface="Roboto Mono"/>
                <a:cs typeface="Roboto Mono"/>
                <a:sym typeface="Roboto Mono"/>
              </a:rPr>
              <a:t>Research Goal: </a:t>
            </a:r>
            <a:r>
              <a:rPr lang="en" sz="2200">
                <a:solidFill>
                  <a:srgbClr val="000000"/>
                </a:solidFill>
                <a:latin typeface="Roboto Mono"/>
                <a:ea typeface="Roboto Mono"/>
                <a:cs typeface="Roboto Mono"/>
                <a:sym typeface="Roboto Mono"/>
              </a:rPr>
              <a:t>Improve marketing effectiveness and maximize the company’s profit</a:t>
            </a:r>
            <a:endParaRPr sz="2200">
              <a:solidFill>
                <a:srgbClr val="000000"/>
              </a:solidFill>
              <a:latin typeface="Roboto Mono"/>
              <a:ea typeface="Roboto Mono"/>
              <a:cs typeface="Roboto Mono"/>
              <a:sym typeface="Roboto Mono"/>
            </a:endParaRPr>
          </a:p>
          <a:p>
            <a:pPr indent="0" lvl="0" marL="0" rtl="0" algn="just">
              <a:lnSpc>
                <a:spcPct val="100000"/>
              </a:lnSpc>
              <a:spcBef>
                <a:spcPts val="0"/>
              </a:spcBef>
              <a:spcAft>
                <a:spcPts val="0"/>
              </a:spcAft>
              <a:buSzPts val="5000"/>
              <a:buNone/>
            </a:pPr>
            <a:r>
              <a:t/>
            </a:r>
            <a:endParaRPr sz="2200">
              <a:solidFill>
                <a:srgbClr val="000000"/>
              </a:solidFill>
              <a:latin typeface="Roboto Mono"/>
              <a:ea typeface="Roboto Mono"/>
              <a:cs typeface="Roboto Mono"/>
              <a:sym typeface="Roboto Mono"/>
            </a:endParaRPr>
          </a:p>
          <a:p>
            <a:pPr indent="0" lvl="0" marL="0" rtl="0" algn="just">
              <a:lnSpc>
                <a:spcPct val="100000"/>
              </a:lnSpc>
              <a:spcBef>
                <a:spcPts val="0"/>
              </a:spcBef>
              <a:spcAft>
                <a:spcPts val="0"/>
              </a:spcAft>
              <a:buSzPts val="5000"/>
              <a:buNone/>
            </a:pPr>
            <a:r>
              <a:rPr b="1" lang="en" sz="2200">
                <a:solidFill>
                  <a:srgbClr val="000000"/>
                </a:solidFill>
                <a:latin typeface="Roboto Mono"/>
                <a:ea typeface="Roboto Mono"/>
                <a:cs typeface="Roboto Mono"/>
                <a:sym typeface="Roboto Mono"/>
              </a:rPr>
              <a:t>Research Questions:</a:t>
            </a:r>
            <a:endParaRPr b="1" sz="2200">
              <a:solidFill>
                <a:srgbClr val="000000"/>
              </a:solidFill>
              <a:latin typeface="Roboto Mono"/>
              <a:ea typeface="Roboto Mono"/>
              <a:cs typeface="Roboto Mono"/>
              <a:sym typeface="Roboto Mono"/>
            </a:endParaRPr>
          </a:p>
          <a:p>
            <a:pPr indent="-279400" lvl="0" marL="457200" rtl="0" algn="just">
              <a:lnSpc>
                <a:spcPct val="100000"/>
              </a:lnSpc>
              <a:spcBef>
                <a:spcPts val="1000"/>
              </a:spcBef>
              <a:spcAft>
                <a:spcPts val="0"/>
              </a:spcAft>
              <a:buClr>
                <a:srgbClr val="000000"/>
              </a:buClr>
              <a:buSzPts val="800"/>
              <a:buFont typeface="Times New Roman"/>
              <a:buChar char="●"/>
            </a:pPr>
            <a:r>
              <a:rPr lang="en" sz="1900">
                <a:solidFill>
                  <a:srgbClr val="000000"/>
                </a:solidFill>
                <a:latin typeface="Roboto Mono"/>
                <a:ea typeface="Roboto Mono"/>
                <a:cs typeface="Roboto Mono"/>
                <a:sym typeface="Roboto Mono"/>
              </a:rPr>
              <a:t>Which demographic group is most valuable for  the company to target?</a:t>
            </a:r>
            <a:endParaRPr sz="1900">
              <a:solidFill>
                <a:srgbClr val="000000"/>
              </a:solidFill>
              <a:latin typeface="Roboto Mono"/>
              <a:ea typeface="Roboto Mono"/>
              <a:cs typeface="Roboto Mono"/>
              <a:sym typeface="Roboto Mono"/>
            </a:endParaRPr>
          </a:p>
          <a:p>
            <a:pPr indent="-279400" lvl="0" marL="457200" rtl="0" algn="just">
              <a:lnSpc>
                <a:spcPct val="100000"/>
              </a:lnSpc>
              <a:spcBef>
                <a:spcPts val="1000"/>
              </a:spcBef>
              <a:spcAft>
                <a:spcPts val="1000"/>
              </a:spcAft>
              <a:buClr>
                <a:srgbClr val="000000"/>
              </a:buClr>
              <a:buSzPts val="800"/>
              <a:buFont typeface="Times New Roman"/>
              <a:buChar char="●"/>
            </a:pPr>
            <a:r>
              <a:rPr lang="en" sz="1900">
                <a:solidFill>
                  <a:srgbClr val="000000"/>
                </a:solidFill>
                <a:latin typeface="Roboto Mono"/>
                <a:ea typeface="Roboto Mono"/>
                <a:cs typeface="Roboto Mono"/>
                <a:sym typeface="Roboto Mono"/>
              </a:rPr>
              <a:t>Given the most valuable consumers’ behavior, what marketing channel and message should the company focus on? </a:t>
            </a:r>
            <a:endParaRPr sz="4700"/>
          </a:p>
        </p:txBody>
      </p:sp>
      <p:sp>
        <p:nvSpPr>
          <p:cNvPr id="484" name="Google Shape;484;p4"/>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485" name="Google Shape;485;p4"/>
          <p:cNvPicPr preferRelativeResize="0"/>
          <p:nvPr/>
        </p:nvPicPr>
        <p:blipFill rotWithShape="1">
          <a:blip r:embed="rId3">
            <a:alphaModFix/>
          </a:blip>
          <a:srcRect b="0" l="0" r="0" t="0"/>
          <a:stretch/>
        </p:blipFill>
        <p:spPr>
          <a:xfrm>
            <a:off x="0" y="5528400"/>
            <a:ext cx="209950" cy="1329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
          <p:cNvSpPr txBox="1"/>
          <p:nvPr>
            <p:ph idx="1" type="subTitle"/>
          </p:nvPr>
        </p:nvSpPr>
        <p:spPr>
          <a:xfrm>
            <a:off x="1217558" y="2071460"/>
            <a:ext cx="9755100" cy="5013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SzPts val="1800"/>
              <a:buNone/>
            </a:pPr>
            <a:r>
              <a:rPr lang="en"/>
              <a:t>Data Exploration</a:t>
            </a:r>
            <a:endParaRPr/>
          </a:p>
        </p:txBody>
      </p:sp>
      <p:sp>
        <p:nvSpPr>
          <p:cNvPr id="491" name="Google Shape;491;p5"/>
          <p:cNvSpPr txBox="1"/>
          <p:nvPr>
            <p:ph idx="2" type="subTitle"/>
          </p:nvPr>
        </p:nvSpPr>
        <p:spPr>
          <a:xfrm>
            <a:off x="1217558" y="3397185"/>
            <a:ext cx="9755100" cy="5013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SzPts val="1800"/>
              <a:buNone/>
            </a:pPr>
            <a:r>
              <a:rPr lang="en"/>
              <a:t>Customer Segmentation</a:t>
            </a:r>
            <a:endParaRPr/>
          </a:p>
        </p:txBody>
      </p:sp>
      <p:sp>
        <p:nvSpPr>
          <p:cNvPr id="492" name="Google Shape;492;p5"/>
          <p:cNvSpPr txBox="1"/>
          <p:nvPr>
            <p:ph idx="3" type="subTitle"/>
          </p:nvPr>
        </p:nvSpPr>
        <p:spPr>
          <a:xfrm>
            <a:off x="1217558" y="4722911"/>
            <a:ext cx="9755100" cy="5013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SzPts val="1800"/>
              <a:buNone/>
            </a:pPr>
            <a:r>
              <a:rPr lang="en"/>
              <a:t>Build Predictive Models</a:t>
            </a:r>
            <a:endParaRPr/>
          </a:p>
        </p:txBody>
      </p:sp>
      <p:sp>
        <p:nvSpPr>
          <p:cNvPr id="493" name="Google Shape;493;p5"/>
          <p:cNvSpPr txBox="1"/>
          <p:nvPr>
            <p:ph type="title"/>
          </p:nvPr>
        </p:nvSpPr>
        <p:spPr>
          <a:xfrm>
            <a:off x="1217550" y="1132562"/>
            <a:ext cx="9755100" cy="6306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4000"/>
              <a:buNone/>
            </a:pPr>
            <a:r>
              <a:rPr lang="en"/>
              <a:t>Objectives</a:t>
            </a:r>
            <a:endParaRPr/>
          </a:p>
        </p:txBody>
      </p:sp>
      <p:sp>
        <p:nvSpPr>
          <p:cNvPr id="494" name="Google Shape;494;p5"/>
          <p:cNvSpPr txBox="1"/>
          <p:nvPr>
            <p:ph idx="4" type="body"/>
          </p:nvPr>
        </p:nvSpPr>
        <p:spPr>
          <a:xfrm>
            <a:off x="1217550" y="2433230"/>
            <a:ext cx="9755100" cy="764100"/>
          </a:xfrm>
          <a:prstGeom prst="rect">
            <a:avLst/>
          </a:prstGeom>
          <a:noFill/>
          <a:ln>
            <a:noFill/>
          </a:ln>
        </p:spPr>
        <p:txBody>
          <a:bodyPr anchorCtr="0" anchor="t" bIns="121900" lIns="121900" spcFirstLastPara="1" rIns="121900" wrap="square" tIns="121900">
            <a:noAutofit/>
          </a:bodyPr>
          <a:lstStyle/>
          <a:p>
            <a:pPr indent="-317500" lvl="0" marL="457200" rtl="0" algn="l">
              <a:lnSpc>
                <a:spcPct val="115000"/>
              </a:lnSpc>
              <a:spcBef>
                <a:spcPts val="0"/>
              </a:spcBef>
              <a:spcAft>
                <a:spcPts val="0"/>
              </a:spcAft>
              <a:buSzPts val="1400"/>
              <a:buChar char="●"/>
            </a:pPr>
            <a:r>
              <a:rPr lang="en"/>
              <a:t>Explore correlation among variables</a:t>
            </a:r>
            <a:endParaRPr/>
          </a:p>
          <a:p>
            <a:pPr indent="-317500" lvl="0" marL="457200" rtl="0" algn="l">
              <a:lnSpc>
                <a:spcPct val="115000"/>
              </a:lnSpc>
              <a:spcBef>
                <a:spcPts val="0"/>
              </a:spcBef>
              <a:spcAft>
                <a:spcPts val="0"/>
              </a:spcAft>
              <a:buSzPts val="1400"/>
              <a:buChar char="●"/>
            </a:pPr>
            <a:r>
              <a:rPr lang="en"/>
              <a:t>Detect outliers</a:t>
            </a:r>
            <a:endParaRPr/>
          </a:p>
          <a:p>
            <a:pPr indent="-317500" lvl="0" marL="457200" rtl="0" algn="l">
              <a:lnSpc>
                <a:spcPct val="115000"/>
              </a:lnSpc>
              <a:spcBef>
                <a:spcPts val="0"/>
              </a:spcBef>
              <a:spcAft>
                <a:spcPts val="0"/>
              </a:spcAft>
              <a:buSzPts val="1400"/>
              <a:buChar char="●"/>
            </a:pPr>
            <a:r>
              <a:rPr lang="en"/>
              <a:t>Distill insights </a:t>
            </a:r>
            <a:endParaRPr/>
          </a:p>
        </p:txBody>
      </p:sp>
      <p:sp>
        <p:nvSpPr>
          <p:cNvPr id="495" name="Google Shape;495;p5"/>
          <p:cNvSpPr txBox="1"/>
          <p:nvPr>
            <p:ph idx="5" type="body"/>
          </p:nvPr>
        </p:nvSpPr>
        <p:spPr>
          <a:xfrm>
            <a:off x="1217550" y="3749512"/>
            <a:ext cx="9755100" cy="762900"/>
          </a:xfrm>
          <a:prstGeom prst="rect">
            <a:avLst/>
          </a:prstGeom>
          <a:noFill/>
          <a:ln>
            <a:noFill/>
          </a:ln>
        </p:spPr>
        <p:txBody>
          <a:bodyPr anchorCtr="0" anchor="t" bIns="121900" lIns="121900" spcFirstLastPara="1" rIns="121900" wrap="square" tIns="121900">
            <a:noAutofit/>
          </a:bodyPr>
          <a:lstStyle/>
          <a:p>
            <a:pPr indent="-317500" lvl="0" marL="457200" rtl="0" algn="l">
              <a:lnSpc>
                <a:spcPct val="115000"/>
              </a:lnSpc>
              <a:spcBef>
                <a:spcPts val="0"/>
              </a:spcBef>
              <a:spcAft>
                <a:spcPts val="0"/>
              </a:spcAft>
              <a:buSzPts val="1400"/>
              <a:buChar char="●"/>
            </a:pPr>
            <a:r>
              <a:rPr lang="en"/>
              <a:t>Use clustering to find meaningful customer segments</a:t>
            </a:r>
            <a:endParaRPr/>
          </a:p>
          <a:p>
            <a:pPr indent="-317500" lvl="0" marL="457200" rtl="0" algn="l">
              <a:lnSpc>
                <a:spcPct val="115000"/>
              </a:lnSpc>
              <a:spcBef>
                <a:spcPts val="0"/>
              </a:spcBef>
              <a:spcAft>
                <a:spcPts val="0"/>
              </a:spcAft>
              <a:buSzPts val="1400"/>
              <a:buChar char="●"/>
            </a:pPr>
            <a:r>
              <a:rPr lang="en"/>
              <a:t>Describe the personas</a:t>
            </a:r>
            <a:endParaRPr/>
          </a:p>
        </p:txBody>
      </p:sp>
      <p:sp>
        <p:nvSpPr>
          <p:cNvPr id="496" name="Google Shape;496;p5"/>
          <p:cNvSpPr txBox="1"/>
          <p:nvPr>
            <p:ph idx="6" type="body"/>
          </p:nvPr>
        </p:nvSpPr>
        <p:spPr>
          <a:xfrm>
            <a:off x="1217550" y="5064309"/>
            <a:ext cx="9756900" cy="762900"/>
          </a:xfrm>
          <a:prstGeom prst="rect">
            <a:avLst/>
          </a:prstGeom>
          <a:noFill/>
          <a:ln>
            <a:noFill/>
          </a:ln>
        </p:spPr>
        <p:txBody>
          <a:bodyPr anchorCtr="0" anchor="t" bIns="121900" lIns="121900" spcFirstLastPara="1" rIns="121900" wrap="square" tIns="121900">
            <a:noAutofit/>
          </a:bodyPr>
          <a:lstStyle/>
          <a:p>
            <a:pPr indent="-317500" lvl="0" marL="457200" rtl="0" algn="l">
              <a:lnSpc>
                <a:spcPct val="115000"/>
              </a:lnSpc>
              <a:spcBef>
                <a:spcPts val="0"/>
              </a:spcBef>
              <a:spcAft>
                <a:spcPts val="0"/>
              </a:spcAft>
              <a:buSzPts val="1400"/>
              <a:buChar char="●"/>
            </a:pPr>
            <a:r>
              <a:rPr lang="en"/>
              <a:t>Experiment with classification models</a:t>
            </a:r>
            <a:endParaRPr/>
          </a:p>
        </p:txBody>
      </p:sp>
      <p:sp>
        <p:nvSpPr>
          <p:cNvPr id="497" name="Google Shape;497;p5"/>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498" name="Google Shape;498;p5"/>
          <p:cNvPicPr preferRelativeResize="0"/>
          <p:nvPr/>
        </p:nvPicPr>
        <p:blipFill rotWithShape="1">
          <a:blip r:embed="rId3">
            <a:alphaModFix/>
          </a:blip>
          <a:srcRect b="0" l="0" r="0" t="0"/>
          <a:stretch/>
        </p:blipFill>
        <p:spPr>
          <a:xfrm>
            <a:off x="0" y="5528400"/>
            <a:ext cx="209950" cy="1329600"/>
          </a:xfrm>
          <a:prstGeom prst="rect">
            <a:avLst/>
          </a:prstGeom>
          <a:noFill/>
          <a:ln>
            <a:noFill/>
          </a:ln>
        </p:spPr>
      </p:pic>
      <p:pic>
        <p:nvPicPr>
          <p:cNvPr id="499" name="Google Shape;499;p5"/>
          <p:cNvPicPr preferRelativeResize="0"/>
          <p:nvPr/>
        </p:nvPicPr>
        <p:blipFill rotWithShape="1">
          <a:blip r:embed="rId4">
            <a:alphaModFix/>
          </a:blip>
          <a:srcRect b="0" l="0" r="0" t="0"/>
          <a:stretch/>
        </p:blipFill>
        <p:spPr>
          <a:xfrm>
            <a:off x="7485754" y="1077350"/>
            <a:ext cx="4184121" cy="3866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grpSp>
        <p:nvGrpSpPr>
          <p:cNvPr id="504" name="Google Shape;504;p6"/>
          <p:cNvGrpSpPr/>
          <p:nvPr/>
        </p:nvGrpSpPr>
        <p:grpSpPr>
          <a:xfrm>
            <a:off x="6534624" y="656041"/>
            <a:ext cx="4808308" cy="702986"/>
            <a:chOff x="6534636" y="1768875"/>
            <a:chExt cx="4808308" cy="521812"/>
          </a:xfrm>
        </p:grpSpPr>
        <p:sp>
          <p:nvSpPr>
            <p:cNvPr id="505" name="Google Shape;505;p6"/>
            <p:cNvSpPr/>
            <p:nvPr/>
          </p:nvSpPr>
          <p:spPr>
            <a:xfrm>
              <a:off x="6534636" y="1858687"/>
              <a:ext cx="47616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6"/>
            <p:cNvSpPr/>
            <p:nvPr/>
          </p:nvSpPr>
          <p:spPr>
            <a:xfrm>
              <a:off x="6581344" y="1768875"/>
              <a:ext cx="4761600" cy="432000"/>
            </a:xfrm>
            <a:prstGeom prst="roundRect">
              <a:avLst>
                <a:gd fmla="val 50000" name="adj"/>
              </a:avLst>
            </a:prstGeom>
            <a:solidFill>
              <a:schemeClr val="accen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7" name="Google Shape;507;p6"/>
          <p:cNvGrpSpPr/>
          <p:nvPr/>
        </p:nvGrpSpPr>
        <p:grpSpPr>
          <a:xfrm>
            <a:off x="873399" y="656041"/>
            <a:ext cx="4808308" cy="702986"/>
            <a:chOff x="873411" y="1813775"/>
            <a:chExt cx="4808308" cy="521812"/>
          </a:xfrm>
        </p:grpSpPr>
        <p:sp>
          <p:nvSpPr>
            <p:cNvPr id="508" name="Google Shape;508;p6"/>
            <p:cNvSpPr/>
            <p:nvPr/>
          </p:nvSpPr>
          <p:spPr>
            <a:xfrm>
              <a:off x="873411" y="1903587"/>
              <a:ext cx="4761600" cy="432000"/>
            </a:xfrm>
            <a:prstGeom prst="roundRect">
              <a:avLst>
                <a:gd fmla="val 50000"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6"/>
            <p:cNvSpPr/>
            <p:nvPr/>
          </p:nvSpPr>
          <p:spPr>
            <a:xfrm>
              <a:off x="920119" y="1813775"/>
              <a:ext cx="4761600" cy="432000"/>
            </a:xfrm>
            <a:prstGeom prst="roundRect">
              <a:avLst>
                <a:gd fmla="val 50000" name="adj"/>
              </a:avLst>
            </a:prstGeom>
            <a:solidFill>
              <a:schemeClr val="accent2"/>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0" name="Google Shape;510;p6"/>
          <p:cNvSpPr txBox="1"/>
          <p:nvPr>
            <p:ph idx="4" type="body"/>
          </p:nvPr>
        </p:nvSpPr>
        <p:spPr>
          <a:xfrm>
            <a:off x="6458225" y="1672250"/>
            <a:ext cx="4961100" cy="4361700"/>
          </a:xfrm>
          <a:prstGeom prst="rect">
            <a:avLst/>
          </a:prstGeom>
          <a:noFill/>
          <a:ln>
            <a:noFill/>
          </a:ln>
        </p:spPr>
        <p:txBody>
          <a:bodyPr anchorCtr="0" anchor="t" bIns="121900" lIns="121900" spcFirstLastPara="1" rIns="121900" wrap="square" tIns="121900">
            <a:noAutofit/>
          </a:bodyPr>
          <a:lstStyle/>
          <a:p>
            <a:pPr indent="0" lvl="0" marL="0" rtl="0" algn="l">
              <a:lnSpc>
                <a:spcPct val="107916"/>
              </a:lnSpc>
              <a:spcBef>
                <a:spcPts val="0"/>
              </a:spcBef>
              <a:spcAft>
                <a:spcPts val="0"/>
              </a:spcAft>
              <a:buSzPts val="1900"/>
              <a:buNone/>
            </a:pPr>
            <a:r>
              <a:rPr lang="en" sz="1400">
                <a:solidFill>
                  <a:schemeClr val="dk1"/>
                </a:solidFill>
              </a:rPr>
              <a:t>This research paper presents the findings of a regression analysis on pricing and promotional data collected from seven supermarkets in the San Luis Obispo, CA area. The researchers’ expectation was that high average shelf prices were correlated with promotional frequency and depth. This paper is relevant to our own study, since we also plan to use a regression model to analyze the importance of product categories to customer spending habits.</a:t>
            </a:r>
            <a:r>
              <a:rPr lang="en" sz="900">
                <a:solidFill>
                  <a:srgbClr val="222222"/>
                </a:solidFill>
                <a:highlight>
                  <a:srgbClr val="FFFFFF"/>
                </a:highlight>
                <a:latin typeface="Arial"/>
                <a:ea typeface="Arial"/>
                <a:cs typeface="Arial"/>
                <a:sym typeface="Arial"/>
              </a:rPr>
              <a:t> </a:t>
            </a:r>
            <a:endParaRPr sz="900">
              <a:solidFill>
                <a:srgbClr val="222222"/>
              </a:solidFill>
              <a:highlight>
                <a:srgbClr val="FFFFFF"/>
              </a:highlight>
              <a:latin typeface="Arial"/>
              <a:ea typeface="Arial"/>
              <a:cs typeface="Arial"/>
              <a:sym typeface="Arial"/>
            </a:endParaRPr>
          </a:p>
          <a:p>
            <a:pPr indent="0" lvl="0" marL="0" rtl="0" algn="l">
              <a:lnSpc>
                <a:spcPct val="107916"/>
              </a:lnSpc>
              <a:spcBef>
                <a:spcPts val="800"/>
              </a:spcBef>
              <a:spcAft>
                <a:spcPts val="0"/>
              </a:spcAft>
              <a:buSzPts val="1900"/>
              <a:buNone/>
            </a:pPr>
            <a:r>
              <a:t/>
            </a:r>
            <a:endParaRPr sz="900">
              <a:solidFill>
                <a:srgbClr val="222222"/>
              </a:solidFill>
              <a:highlight>
                <a:srgbClr val="FFFFFF"/>
              </a:highlight>
              <a:latin typeface="Arial"/>
              <a:ea typeface="Arial"/>
              <a:cs typeface="Arial"/>
              <a:sym typeface="Arial"/>
            </a:endParaRPr>
          </a:p>
          <a:p>
            <a:pPr indent="0" lvl="0" marL="0" rtl="0" algn="l">
              <a:lnSpc>
                <a:spcPct val="107916"/>
              </a:lnSpc>
              <a:spcBef>
                <a:spcPts val="800"/>
              </a:spcBef>
              <a:spcAft>
                <a:spcPts val="800"/>
              </a:spcAft>
              <a:buSzPts val="1900"/>
              <a:buNone/>
            </a:pPr>
            <a:r>
              <a:rPr lang="en" sz="1400">
                <a:solidFill>
                  <a:schemeClr val="dk1"/>
                </a:solidFill>
              </a:rPr>
              <a:t>Volpe III, R. J., Tedjasaputra, N., Jackson, O., &amp; Provost, R. (2021). Supermarket Pricing and Promotional Behavior: Evidence from the San Luis Obispo Market. Journal of Food Distribution Research, 52(856-2022-264), 24-50.</a:t>
            </a:r>
            <a:endParaRPr sz="1800">
              <a:solidFill>
                <a:schemeClr val="dk1"/>
              </a:solidFill>
            </a:endParaRPr>
          </a:p>
        </p:txBody>
      </p:sp>
      <p:sp>
        <p:nvSpPr>
          <p:cNvPr id="511" name="Google Shape;511;p6"/>
          <p:cNvSpPr txBox="1"/>
          <p:nvPr>
            <p:ph idx="3" type="body"/>
          </p:nvPr>
        </p:nvSpPr>
        <p:spPr>
          <a:xfrm>
            <a:off x="873400" y="1672250"/>
            <a:ext cx="5234700" cy="4532400"/>
          </a:xfrm>
          <a:prstGeom prst="rect">
            <a:avLst/>
          </a:prstGeom>
          <a:noFill/>
          <a:ln>
            <a:noFill/>
          </a:ln>
        </p:spPr>
        <p:txBody>
          <a:bodyPr anchorCtr="0" anchor="t" bIns="121900" lIns="121900" spcFirstLastPara="1" rIns="121900" wrap="square" tIns="121900">
            <a:noAutofit/>
          </a:bodyPr>
          <a:lstStyle/>
          <a:p>
            <a:pPr indent="0" lvl="0" marL="0" rtl="0" algn="l">
              <a:lnSpc>
                <a:spcPct val="107916"/>
              </a:lnSpc>
              <a:spcBef>
                <a:spcPts val="0"/>
              </a:spcBef>
              <a:spcAft>
                <a:spcPts val="0"/>
              </a:spcAft>
              <a:buSzPts val="1900"/>
              <a:buNone/>
            </a:pPr>
            <a:r>
              <a:rPr lang="en" sz="1400">
                <a:solidFill>
                  <a:schemeClr val="dk1"/>
                </a:solidFill>
              </a:rPr>
              <a:t>This article describes and evaluates the effects of “super saver events” to enhance and increase purchases, but also the effects on sales following promotion by the largest Dutch grocery retailer. The findings indicates that consumers spend and visit less in anticipation of an event, but visit more and buy in smaller baskets following the event. This information is important in our dataset research to understand the importance of advertisement campaigns for both acquisition and retention of customers.</a:t>
            </a:r>
            <a:endParaRPr sz="1400">
              <a:solidFill>
                <a:schemeClr val="dk1"/>
              </a:solidFill>
            </a:endParaRPr>
          </a:p>
          <a:p>
            <a:pPr indent="0" lvl="0" marL="0" rtl="0" algn="l">
              <a:lnSpc>
                <a:spcPct val="107916"/>
              </a:lnSpc>
              <a:spcBef>
                <a:spcPts val="800"/>
              </a:spcBef>
              <a:spcAft>
                <a:spcPts val="0"/>
              </a:spcAft>
              <a:buSzPts val="1900"/>
              <a:buNone/>
            </a:pPr>
            <a:r>
              <a:t/>
            </a:r>
            <a:endParaRPr sz="1400">
              <a:solidFill>
                <a:schemeClr val="dk1"/>
              </a:solidFill>
            </a:endParaRPr>
          </a:p>
          <a:p>
            <a:pPr indent="0" lvl="0" marL="0" rtl="0" algn="l">
              <a:lnSpc>
                <a:spcPct val="107916"/>
              </a:lnSpc>
              <a:spcBef>
                <a:spcPts val="800"/>
              </a:spcBef>
              <a:spcAft>
                <a:spcPts val="0"/>
              </a:spcAft>
              <a:buSzPts val="1900"/>
              <a:buNone/>
            </a:pPr>
            <a:r>
              <a:rPr lang="en" sz="1400">
                <a:solidFill>
                  <a:schemeClr val="dk1"/>
                </a:solidFill>
              </a:rPr>
              <a:t>Guyt, J. Y., &amp; Gijsbrechts, E. (2020). Evaluating the effectiveness of retailer-themed super saver events. Journal of Marketing, 84(2), 92-113.</a:t>
            </a:r>
            <a:endParaRPr sz="1400">
              <a:solidFill>
                <a:schemeClr val="dk1"/>
              </a:solidFill>
            </a:endParaRPr>
          </a:p>
          <a:p>
            <a:pPr indent="0" lvl="0" marL="0" rtl="0" algn="l">
              <a:lnSpc>
                <a:spcPct val="115000"/>
              </a:lnSpc>
              <a:spcBef>
                <a:spcPts val="800"/>
              </a:spcBef>
              <a:spcAft>
                <a:spcPts val="2100"/>
              </a:spcAft>
              <a:buSzPts val="1900"/>
              <a:buNone/>
            </a:pPr>
            <a:r>
              <a:t/>
            </a:r>
            <a:endParaRPr sz="1500">
              <a:solidFill>
                <a:schemeClr val="dk1"/>
              </a:solidFill>
            </a:endParaRPr>
          </a:p>
        </p:txBody>
      </p:sp>
      <p:sp>
        <p:nvSpPr>
          <p:cNvPr id="512" name="Google Shape;512;p6"/>
          <p:cNvSpPr txBox="1"/>
          <p:nvPr>
            <p:ph idx="1" type="subTitle"/>
          </p:nvPr>
        </p:nvSpPr>
        <p:spPr>
          <a:xfrm>
            <a:off x="1025751" y="594575"/>
            <a:ext cx="4424400" cy="717900"/>
          </a:xfrm>
          <a:prstGeom prst="rect">
            <a:avLst/>
          </a:prstGeom>
          <a:noFill/>
          <a:ln>
            <a:noFill/>
          </a:ln>
        </p:spPr>
        <p:txBody>
          <a:bodyPr anchorCtr="0" anchor="ctr" bIns="121900" lIns="121900" spcFirstLastPara="1" rIns="121900" wrap="square" tIns="121900">
            <a:noAutofit/>
          </a:bodyPr>
          <a:lstStyle/>
          <a:p>
            <a:pPr indent="0" lvl="0" marL="0" rtl="0" algn="l">
              <a:lnSpc>
                <a:spcPct val="100000"/>
              </a:lnSpc>
              <a:spcBef>
                <a:spcPts val="0"/>
              </a:spcBef>
              <a:spcAft>
                <a:spcPts val="0"/>
              </a:spcAft>
              <a:buSzPts val="2100"/>
              <a:buNone/>
            </a:pPr>
            <a:r>
              <a:rPr lang="en">
                <a:solidFill>
                  <a:schemeClr val="dk1"/>
                </a:solidFill>
              </a:rPr>
              <a:t>Relevant Research Paper 1</a:t>
            </a:r>
            <a:endParaRPr>
              <a:solidFill>
                <a:schemeClr val="dk1"/>
              </a:solidFill>
            </a:endParaRPr>
          </a:p>
        </p:txBody>
      </p:sp>
      <p:sp>
        <p:nvSpPr>
          <p:cNvPr id="513" name="Google Shape;513;p6"/>
          <p:cNvSpPr txBox="1"/>
          <p:nvPr>
            <p:ph idx="2" type="subTitle"/>
          </p:nvPr>
        </p:nvSpPr>
        <p:spPr>
          <a:xfrm>
            <a:off x="6692750" y="601475"/>
            <a:ext cx="4808400" cy="704100"/>
          </a:xfrm>
          <a:prstGeom prst="rect">
            <a:avLst/>
          </a:prstGeom>
          <a:noFill/>
          <a:ln>
            <a:noFill/>
          </a:ln>
        </p:spPr>
        <p:txBody>
          <a:bodyPr anchorCtr="0" anchor="ctr" bIns="121900" lIns="121900" spcFirstLastPara="1" rIns="121900" wrap="square" tIns="121900">
            <a:noAutofit/>
          </a:bodyPr>
          <a:lstStyle/>
          <a:p>
            <a:pPr indent="0" lvl="0" marL="0" rtl="0" algn="l">
              <a:lnSpc>
                <a:spcPct val="100000"/>
              </a:lnSpc>
              <a:spcBef>
                <a:spcPts val="0"/>
              </a:spcBef>
              <a:spcAft>
                <a:spcPts val="0"/>
              </a:spcAft>
              <a:buSzPts val="2100"/>
              <a:buNone/>
            </a:pPr>
            <a:r>
              <a:rPr lang="en">
                <a:solidFill>
                  <a:schemeClr val="accent6"/>
                </a:solidFill>
              </a:rPr>
              <a:t>Relevant Research Paper 2</a:t>
            </a:r>
            <a:endParaRPr>
              <a:solidFill>
                <a:schemeClr val="accent6"/>
              </a:solidFill>
            </a:endParaRPr>
          </a:p>
        </p:txBody>
      </p:sp>
      <p:sp>
        <p:nvSpPr>
          <p:cNvPr id="514" name="Google Shape;514;p6"/>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cxnSp>
        <p:nvCxnSpPr>
          <p:cNvPr id="515" name="Google Shape;515;p6"/>
          <p:cNvCxnSpPr/>
          <p:nvPr/>
        </p:nvCxnSpPr>
        <p:spPr>
          <a:xfrm rot="10800000">
            <a:off x="6108175" y="2261200"/>
            <a:ext cx="0" cy="3227100"/>
          </a:xfrm>
          <a:prstGeom prst="straightConnector1">
            <a:avLst/>
          </a:prstGeom>
          <a:noFill/>
          <a:ln cap="flat" cmpd="sng" w="19050">
            <a:solidFill>
              <a:schemeClr val="accent3"/>
            </a:solidFill>
            <a:prstDash val="solid"/>
            <a:round/>
            <a:headEnd len="sm" w="sm" type="none"/>
            <a:tailEnd len="sm" w="sm" type="none"/>
          </a:ln>
        </p:spPr>
      </p:cxnSp>
      <p:pic>
        <p:nvPicPr>
          <p:cNvPr id="516" name="Google Shape;516;p6"/>
          <p:cNvPicPr preferRelativeResize="0"/>
          <p:nvPr/>
        </p:nvPicPr>
        <p:blipFill rotWithShape="1">
          <a:blip r:embed="rId3">
            <a:alphaModFix/>
          </a:blip>
          <a:srcRect b="0" l="0" r="0" t="0"/>
          <a:stretch/>
        </p:blipFill>
        <p:spPr>
          <a:xfrm>
            <a:off x="0" y="5528400"/>
            <a:ext cx="209950" cy="1329600"/>
          </a:xfrm>
          <a:prstGeom prst="rect">
            <a:avLst/>
          </a:prstGeom>
          <a:noFill/>
          <a:ln>
            <a:noFill/>
          </a:ln>
        </p:spPr>
      </p:pic>
      <p:sp>
        <p:nvSpPr>
          <p:cNvPr id="517" name="Google Shape;517;p6"/>
          <p:cNvSpPr txBox="1"/>
          <p:nvPr>
            <p:ph idx="2" type="subTitle"/>
          </p:nvPr>
        </p:nvSpPr>
        <p:spPr>
          <a:xfrm>
            <a:off x="1137325" y="601475"/>
            <a:ext cx="4808400" cy="704100"/>
          </a:xfrm>
          <a:prstGeom prst="rect">
            <a:avLst/>
          </a:prstGeom>
          <a:noFill/>
          <a:ln>
            <a:noFill/>
          </a:ln>
        </p:spPr>
        <p:txBody>
          <a:bodyPr anchorCtr="0" anchor="ctr" bIns="121900" lIns="121900" spcFirstLastPara="1" rIns="121900" wrap="square" tIns="121900">
            <a:noAutofit/>
          </a:bodyPr>
          <a:lstStyle/>
          <a:p>
            <a:pPr indent="0" lvl="0" marL="0" rtl="0" algn="l">
              <a:lnSpc>
                <a:spcPct val="100000"/>
              </a:lnSpc>
              <a:spcBef>
                <a:spcPts val="0"/>
              </a:spcBef>
              <a:spcAft>
                <a:spcPts val="0"/>
              </a:spcAft>
              <a:buSzPts val="2100"/>
              <a:buNone/>
            </a:pPr>
            <a:r>
              <a:rPr lang="en">
                <a:solidFill>
                  <a:schemeClr val="accent6"/>
                </a:solidFill>
              </a:rPr>
              <a:t>Relevant Research Paper 1 </a:t>
            </a:r>
            <a:endParaRPr>
              <a:solidFill>
                <a:schemeClr val="accent6"/>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7"/>
          <p:cNvSpPr txBox="1"/>
          <p:nvPr>
            <p:ph idx="1" type="subTitle"/>
          </p:nvPr>
        </p:nvSpPr>
        <p:spPr>
          <a:xfrm>
            <a:off x="920475" y="1609000"/>
            <a:ext cx="9134700" cy="7179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SzPts val="2100"/>
              <a:buNone/>
            </a:pPr>
            <a:r>
              <a:rPr lang="en"/>
              <a:t>Before diving into analysis, we adopted the following preprocessing steps:</a:t>
            </a:r>
            <a:endParaRPr/>
          </a:p>
        </p:txBody>
      </p:sp>
      <p:sp>
        <p:nvSpPr>
          <p:cNvPr id="523" name="Google Shape;523;p7"/>
          <p:cNvSpPr txBox="1"/>
          <p:nvPr>
            <p:ph type="title"/>
          </p:nvPr>
        </p:nvSpPr>
        <p:spPr>
          <a:xfrm>
            <a:off x="920475" y="845500"/>
            <a:ext cx="7794000" cy="763500"/>
          </a:xfrm>
          <a:prstGeom prst="rect">
            <a:avLst/>
          </a:prstGeom>
          <a:noFill/>
          <a:ln>
            <a:noFill/>
          </a:ln>
        </p:spPr>
        <p:txBody>
          <a:bodyPr anchorCtr="0" anchor="t" bIns="121900" lIns="121900" spcFirstLastPara="1" rIns="121900" wrap="square" tIns="121900">
            <a:noAutofit/>
          </a:bodyPr>
          <a:lstStyle/>
          <a:p>
            <a:pPr indent="0" lvl="0" marL="0" rtl="0" algn="l">
              <a:lnSpc>
                <a:spcPct val="100000"/>
              </a:lnSpc>
              <a:spcBef>
                <a:spcPts val="0"/>
              </a:spcBef>
              <a:spcAft>
                <a:spcPts val="0"/>
              </a:spcAft>
              <a:buSzPts val="4000"/>
              <a:buNone/>
            </a:pPr>
            <a:r>
              <a:rPr lang="en"/>
              <a:t>Data Cleaning Log</a:t>
            </a:r>
            <a:endParaRPr/>
          </a:p>
        </p:txBody>
      </p:sp>
      <p:sp>
        <p:nvSpPr>
          <p:cNvPr id="524" name="Google Shape;524;p7"/>
          <p:cNvSpPr txBox="1"/>
          <p:nvPr>
            <p:ph idx="2" type="body"/>
          </p:nvPr>
        </p:nvSpPr>
        <p:spPr>
          <a:xfrm>
            <a:off x="996675" y="2555475"/>
            <a:ext cx="9234900" cy="3436500"/>
          </a:xfrm>
          <a:prstGeom prst="rect">
            <a:avLst/>
          </a:prstGeom>
          <a:noFill/>
          <a:ln>
            <a:noFill/>
          </a:ln>
        </p:spPr>
        <p:txBody>
          <a:bodyPr anchorCtr="0" anchor="t" bIns="121900" lIns="121900" spcFirstLastPara="1" rIns="121900" wrap="square" tIns="121900">
            <a:noAutofit/>
          </a:bodyPr>
          <a:lstStyle/>
          <a:p>
            <a:pPr indent="-349250" lvl="0" marL="457200" rtl="0" algn="l">
              <a:lnSpc>
                <a:spcPct val="115000"/>
              </a:lnSpc>
              <a:spcBef>
                <a:spcPts val="0"/>
              </a:spcBef>
              <a:spcAft>
                <a:spcPts val="0"/>
              </a:spcAft>
              <a:buSzPts val="1900"/>
              <a:buAutoNum type="arabicPeriod"/>
            </a:pPr>
            <a:r>
              <a:rPr lang="en"/>
              <a:t>Drop missing values</a:t>
            </a:r>
            <a:endParaRPr/>
          </a:p>
          <a:p>
            <a:pPr indent="-349250" lvl="0" marL="457200" rtl="0" algn="l">
              <a:lnSpc>
                <a:spcPct val="115000"/>
              </a:lnSpc>
              <a:spcBef>
                <a:spcPts val="0"/>
              </a:spcBef>
              <a:spcAft>
                <a:spcPts val="0"/>
              </a:spcAft>
              <a:buSzPts val="1900"/>
              <a:buAutoNum type="arabicPeriod"/>
            </a:pPr>
            <a:r>
              <a:rPr lang="en"/>
              <a:t>Drop/normalize data points with ambiguous marital status</a:t>
            </a:r>
            <a:endParaRPr/>
          </a:p>
          <a:p>
            <a:pPr indent="-349250" lvl="0" marL="457200" rtl="0" algn="l">
              <a:lnSpc>
                <a:spcPct val="115000"/>
              </a:lnSpc>
              <a:spcBef>
                <a:spcPts val="0"/>
              </a:spcBef>
              <a:spcAft>
                <a:spcPts val="0"/>
              </a:spcAft>
              <a:buSzPts val="1900"/>
              <a:buAutoNum type="arabicPeriod"/>
            </a:pPr>
            <a:r>
              <a:rPr lang="en"/>
              <a:t>Convert Income to numerical value, Dt_Customer to date format and categorical variables to factors</a:t>
            </a:r>
            <a:endParaRPr/>
          </a:p>
          <a:p>
            <a:pPr indent="-349250" lvl="0" marL="457200" rtl="0" algn="l">
              <a:lnSpc>
                <a:spcPct val="115000"/>
              </a:lnSpc>
              <a:spcBef>
                <a:spcPts val="0"/>
              </a:spcBef>
              <a:spcAft>
                <a:spcPts val="0"/>
              </a:spcAft>
              <a:buSzPts val="1900"/>
              <a:buAutoNum type="arabicPeriod"/>
            </a:pPr>
            <a:r>
              <a:rPr lang="en"/>
              <a:t>Create new variables: Age (numeric), NoChild (binary), total_Purchases (numeric), AnyAcceptedCmp (binary), and TotalAcceptedCmp (numeric)</a:t>
            </a:r>
            <a:endParaRPr/>
          </a:p>
          <a:p>
            <a:pPr indent="-349250" lvl="0" marL="457200" rtl="0" algn="l">
              <a:lnSpc>
                <a:spcPct val="115000"/>
              </a:lnSpc>
              <a:spcBef>
                <a:spcPts val="0"/>
              </a:spcBef>
              <a:spcAft>
                <a:spcPts val="0"/>
              </a:spcAft>
              <a:buSzPts val="1900"/>
              <a:buAutoNum type="arabicPeriod"/>
            </a:pPr>
            <a:r>
              <a:rPr lang="en"/>
              <a:t>Detect outliers</a:t>
            </a:r>
            <a:endParaRPr/>
          </a:p>
        </p:txBody>
      </p:sp>
      <p:sp>
        <p:nvSpPr>
          <p:cNvPr id="525" name="Google Shape;525;p7"/>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526" name="Google Shape;526;p7"/>
          <p:cNvPicPr preferRelativeResize="0"/>
          <p:nvPr/>
        </p:nvPicPr>
        <p:blipFill rotWithShape="1">
          <a:blip r:embed="rId3">
            <a:alphaModFix/>
          </a:blip>
          <a:srcRect b="0" l="0" r="0" t="0"/>
          <a:stretch/>
        </p:blipFill>
        <p:spPr>
          <a:xfrm>
            <a:off x="0" y="5528400"/>
            <a:ext cx="209950" cy="1329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8"/>
          <p:cNvSpPr txBox="1"/>
          <p:nvPr>
            <p:ph type="title"/>
          </p:nvPr>
        </p:nvSpPr>
        <p:spPr>
          <a:xfrm>
            <a:off x="1413700" y="1230075"/>
            <a:ext cx="8843100" cy="4371300"/>
          </a:xfrm>
          <a:prstGeom prst="rect">
            <a:avLst/>
          </a:prstGeom>
          <a:noFill/>
          <a:ln>
            <a:noFill/>
          </a:ln>
        </p:spPr>
        <p:txBody>
          <a:bodyPr anchorCtr="0" anchor="ctr" bIns="121900" lIns="121900" spcFirstLastPara="1" rIns="121900" wrap="square" tIns="121900">
            <a:noAutofit/>
          </a:bodyPr>
          <a:lstStyle/>
          <a:p>
            <a:pPr indent="0" lvl="0" marL="0" rtl="0" algn="l">
              <a:lnSpc>
                <a:spcPct val="80000"/>
              </a:lnSpc>
              <a:spcBef>
                <a:spcPts val="0"/>
              </a:spcBef>
              <a:spcAft>
                <a:spcPts val="0"/>
              </a:spcAft>
              <a:buSzPts val="8000"/>
              <a:buNone/>
            </a:pPr>
            <a:r>
              <a:rPr lang="en" sz="6200"/>
              <a:t>Exploratory Data Analysis</a:t>
            </a:r>
            <a:endParaRPr sz="6200"/>
          </a:p>
          <a:p>
            <a:pPr indent="0" lvl="0" marL="0" rtl="0" algn="l">
              <a:lnSpc>
                <a:spcPct val="80000"/>
              </a:lnSpc>
              <a:spcBef>
                <a:spcPts val="0"/>
              </a:spcBef>
              <a:spcAft>
                <a:spcPts val="0"/>
              </a:spcAft>
              <a:buSzPts val="8000"/>
              <a:buNone/>
            </a:pPr>
            <a:r>
              <a:t/>
            </a:r>
            <a:endParaRPr sz="6200"/>
          </a:p>
        </p:txBody>
      </p:sp>
      <p:sp>
        <p:nvSpPr>
          <p:cNvPr id="532" name="Google Shape;532;p8"/>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533" name="Google Shape;533;p8"/>
          <p:cNvPicPr preferRelativeResize="0"/>
          <p:nvPr/>
        </p:nvPicPr>
        <p:blipFill rotWithShape="1">
          <a:blip r:embed="rId3">
            <a:alphaModFix/>
          </a:blip>
          <a:srcRect b="0" l="0" r="0" t="0"/>
          <a:stretch/>
        </p:blipFill>
        <p:spPr>
          <a:xfrm>
            <a:off x="0" y="5528400"/>
            <a:ext cx="209950" cy="1329600"/>
          </a:xfrm>
          <a:prstGeom prst="rect">
            <a:avLst/>
          </a:prstGeom>
          <a:noFill/>
          <a:ln>
            <a:noFill/>
          </a:ln>
        </p:spPr>
      </p:pic>
      <p:sp>
        <p:nvSpPr>
          <p:cNvPr id="534" name="Google Shape;534;p8"/>
          <p:cNvSpPr txBox="1"/>
          <p:nvPr/>
        </p:nvSpPr>
        <p:spPr>
          <a:xfrm>
            <a:off x="1489908" y="4085336"/>
            <a:ext cx="9755100" cy="501300"/>
          </a:xfrm>
          <a:prstGeom prst="rect">
            <a:avLst/>
          </a:prstGeom>
          <a:noFill/>
          <a:ln>
            <a:noFill/>
          </a:ln>
        </p:spPr>
        <p:txBody>
          <a:bodyPr anchorCtr="0" anchor="t" bIns="121900" lIns="121900" spcFirstLastPara="1" rIns="121900" wrap="square" tIns="121900">
            <a:noAutofit/>
          </a:bodyPr>
          <a:lstStyle/>
          <a:p>
            <a:pPr indent="0" lvl="0" marL="0" marR="0" rtl="0" algn="l">
              <a:lnSpc>
                <a:spcPct val="115000"/>
              </a:lnSpc>
              <a:spcBef>
                <a:spcPts val="0"/>
              </a:spcBef>
              <a:spcAft>
                <a:spcPts val="2100"/>
              </a:spcAft>
              <a:buClr>
                <a:srgbClr val="000000"/>
              </a:buClr>
              <a:buSzPts val="2500"/>
              <a:buFont typeface="Arial"/>
              <a:buNone/>
            </a:pPr>
            <a:r>
              <a:rPr b="1" i="0" lang="en" sz="2500" u="none" cap="none" strike="noStrike">
                <a:solidFill>
                  <a:srgbClr val="FFFFFF"/>
                </a:solidFill>
                <a:highlight>
                  <a:srgbClr val="1D2236"/>
                </a:highlight>
                <a:latin typeface="Roboto Mono"/>
                <a:ea typeface="Roboto Mono"/>
                <a:cs typeface="Roboto Mono"/>
                <a:sym typeface="Roboto Mono"/>
              </a:rPr>
              <a:t>Preliminary Findings</a:t>
            </a:r>
            <a:endParaRPr b="1" i="0" sz="2500" u="none" cap="none" strike="noStrike">
              <a:solidFill>
                <a:srgbClr val="FFFFFF"/>
              </a:solidFill>
              <a:highlight>
                <a:srgbClr val="1D2236"/>
              </a:highlight>
              <a:latin typeface="Roboto Mono"/>
              <a:ea typeface="Roboto Mono"/>
              <a:cs typeface="Roboto Mono"/>
              <a:sym typeface="Roboto Mon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9"/>
          <p:cNvSpPr txBox="1"/>
          <p:nvPr>
            <p:ph type="title"/>
          </p:nvPr>
        </p:nvSpPr>
        <p:spPr>
          <a:xfrm>
            <a:off x="415650" y="421105"/>
            <a:ext cx="11360700" cy="1230600"/>
          </a:xfrm>
          <a:prstGeom prst="rect">
            <a:avLst/>
          </a:prstGeom>
          <a:noFill/>
          <a:ln>
            <a:noFill/>
          </a:ln>
        </p:spPr>
        <p:txBody>
          <a:bodyPr anchorCtr="0" anchor="t" bIns="121900" lIns="121900" spcFirstLastPara="1" rIns="121900" wrap="square" tIns="121900">
            <a:noAutofit/>
          </a:bodyPr>
          <a:lstStyle/>
          <a:p>
            <a:pPr indent="0" lvl="0" marL="0" rtl="0" algn="ctr">
              <a:lnSpc>
                <a:spcPct val="80000"/>
              </a:lnSpc>
              <a:spcBef>
                <a:spcPts val="0"/>
              </a:spcBef>
              <a:spcAft>
                <a:spcPts val="0"/>
              </a:spcAft>
              <a:buSzPts val="5000"/>
              <a:buNone/>
            </a:pPr>
            <a:r>
              <a:rPr lang="en" sz="3500"/>
              <a:t>Univariate Analysis - Customer Profile</a:t>
            </a:r>
            <a:endParaRPr sz="3500"/>
          </a:p>
        </p:txBody>
      </p:sp>
      <p:sp>
        <p:nvSpPr>
          <p:cNvPr id="540" name="Google Shape;540;p9"/>
          <p:cNvSpPr txBox="1"/>
          <p:nvPr>
            <p:ph idx="12" type="sldNum"/>
          </p:nvPr>
        </p:nvSpPr>
        <p:spPr>
          <a:xfrm>
            <a:off x="11409045" y="6333134"/>
            <a:ext cx="731700" cy="525000"/>
          </a:xfrm>
          <a:prstGeom prst="rect">
            <a:avLst/>
          </a:prstGeom>
          <a:noFill/>
          <a:ln>
            <a:noFill/>
          </a:ln>
        </p:spPr>
        <p:txBody>
          <a:bodyPr anchorCtr="0" anchor="t" bIns="121900" lIns="121900" spcFirstLastPara="1" rIns="121900" wrap="square" tIns="12190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541" name="Google Shape;541;p9"/>
          <p:cNvPicPr preferRelativeResize="0"/>
          <p:nvPr/>
        </p:nvPicPr>
        <p:blipFill rotWithShape="1">
          <a:blip r:embed="rId3">
            <a:alphaModFix/>
          </a:blip>
          <a:srcRect b="0" l="0" r="0" t="0"/>
          <a:stretch/>
        </p:blipFill>
        <p:spPr>
          <a:xfrm>
            <a:off x="0" y="5528400"/>
            <a:ext cx="209950" cy="1329600"/>
          </a:xfrm>
          <a:prstGeom prst="rect">
            <a:avLst/>
          </a:prstGeom>
          <a:noFill/>
          <a:ln>
            <a:noFill/>
          </a:ln>
        </p:spPr>
      </p:pic>
      <p:pic>
        <p:nvPicPr>
          <p:cNvPr id="542" name="Google Shape;542;p9"/>
          <p:cNvPicPr preferRelativeResize="0"/>
          <p:nvPr/>
        </p:nvPicPr>
        <p:blipFill rotWithShape="1">
          <a:blip r:embed="rId4">
            <a:alphaModFix/>
          </a:blip>
          <a:srcRect b="0" l="0" r="0" t="0"/>
          <a:stretch/>
        </p:blipFill>
        <p:spPr>
          <a:xfrm>
            <a:off x="593999" y="1301625"/>
            <a:ext cx="5350651" cy="4462201"/>
          </a:xfrm>
          <a:prstGeom prst="rect">
            <a:avLst/>
          </a:prstGeom>
          <a:noFill/>
          <a:ln>
            <a:noFill/>
          </a:ln>
        </p:spPr>
      </p:pic>
      <p:pic>
        <p:nvPicPr>
          <p:cNvPr id="543" name="Google Shape;543;p9"/>
          <p:cNvPicPr preferRelativeResize="0"/>
          <p:nvPr/>
        </p:nvPicPr>
        <p:blipFill rotWithShape="1">
          <a:blip r:embed="rId5">
            <a:alphaModFix/>
          </a:blip>
          <a:srcRect b="0" l="0" r="0" t="0"/>
          <a:stretch/>
        </p:blipFill>
        <p:spPr>
          <a:xfrm>
            <a:off x="6925048" y="1301633"/>
            <a:ext cx="4927503" cy="3178777"/>
          </a:xfrm>
          <a:prstGeom prst="rect">
            <a:avLst/>
          </a:prstGeom>
          <a:noFill/>
          <a:ln>
            <a:noFill/>
          </a:ln>
        </p:spPr>
      </p:pic>
      <p:pic>
        <p:nvPicPr>
          <p:cNvPr id="544" name="Google Shape;544;p9"/>
          <p:cNvPicPr preferRelativeResize="0"/>
          <p:nvPr/>
        </p:nvPicPr>
        <p:blipFill rotWithShape="1">
          <a:blip r:embed="rId6">
            <a:alphaModFix/>
          </a:blip>
          <a:srcRect b="0" l="0" r="0" t="0"/>
          <a:stretch/>
        </p:blipFill>
        <p:spPr>
          <a:xfrm>
            <a:off x="6925048" y="4670523"/>
            <a:ext cx="4927503" cy="1916802"/>
          </a:xfrm>
          <a:prstGeom prst="rect">
            <a:avLst/>
          </a:prstGeom>
          <a:noFill/>
          <a:ln>
            <a:noFill/>
          </a:ln>
        </p:spPr>
      </p:pic>
      <p:sp>
        <p:nvSpPr>
          <p:cNvPr id="545" name="Google Shape;545;p9"/>
          <p:cNvSpPr txBox="1"/>
          <p:nvPr>
            <p:ph idx="4294967295" type="body"/>
          </p:nvPr>
        </p:nvSpPr>
        <p:spPr>
          <a:xfrm>
            <a:off x="554475" y="5763825"/>
            <a:ext cx="5429700" cy="9252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SzPts val="1900"/>
              <a:buNone/>
            </a:pPr>
            <a:r>
              <a:rPr lang="en" sz="1600"/>
              <a:t>Ambiguous levels – “Absurd,” “Alone,” and “YOLO” – are dropped in the cleaning step. </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Mania">
  <a:themeElements>
    <a:clrScheme name="Simple Light">
      <a:dk1>
        <a:srgbClr val="1D2236"/>
      </a:dk1>
      <a:lt1>
        <a:srgbClr val="FEF1E8"/>
      </a:lt1>
      <a:dk2>
        <a:srgbClr val="434343"/>
      </a:dk2>
      <a:lt2>
        <a:srgbClr val="FFFFFF"/>
      </a:lt2>
      <a:accent1>
        <a:srgbClr val="365CEF"/>
      </a:accent1>
      <a:accent2>
        <a:srgbClr val="8ACAF6"/>
      </a:accent2>
      <a:accent3>
        <a:srgbClr val="1D2236"/>
      </a:accent3>
      <a:accent4>
        <a:srgbClr val="FFFFFF"/>
      </a:accent4>
      <a:accent5>
        <a:srgbClr val="FFFFFF"/>
      </a:accent5>
      <a:accent6>
        <a:srgbClr val="FFFFFF"/>
      </a:accent6>
      <a:hlink>
        <a:srgbClr val="1F48E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